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8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iguel\Local%20Settings\Temp\AM1.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iguel\Local%20Settings\Temp\AM1.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iguel\Local%20Settings\Temp\AM1.5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iguel\Local%20Settings\Temp\AM1.5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iguel\Local%20Settings\Temp\AM1.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scatterChart>
        <c:scatterStyle val="smoothMarker"/>
        <c:ser>
          <c:idx val="0"/>
          <c:order val="0"/>
          <c:tx>
            <c:strRef>
              <c:f>Sheet1!$C$3</c:f>
              <c:strCache>
                <c:ptCount val="1"/>
                <c:pt idx="0">
                  <c:v>eV</c:v>
                </c:pt>
              </c:strCache>
            </c:strRef>
          </c:tx>
          <c:marker>
            <c:symbol val="none"/>
          </c:marker>
          <c:xVal>
            <c:numRef>
              <c:f>Sheet1!$A$4:$A$376</c:f>
              <c:numCache>
                <c:formatCode>General</c:formatCode>
                <c:ptCount val="373"/>
                <c:pt idx="0">
                  <c:v>280</c:v>
                </c:pt>
                <c:pt idx="1">
                  <c:v>290</c:v>
                </c:pt>
                <c:pt idx="2">
                  <c:v>300</c:v>
                </c:pt>
                <c:pt idx="3">
                  <c:v>310</c:v>
                </c:pt>
                <c:pt idx="4">
                  <c:v>320</c:v>
                </c:pt>
                <c:pt idx="5">
                  <c:v>330</c:v>
                </c:pt>
                <c:pt idx="6">
                  <c:v>340</c:v>
                </c:pt>
                <c:pt idx="7">
                  <c:v>350</c:v>
                </c:pt>
                <c:pt idx="8">
                  <c:v>360</c:v>
                </c:pt>
                <c:pt idx="9">
                  <c:v>370</c:v>
                </c:pt>
                <c:pt idx="10">
                  <c:v>380</c:v>
                </c:pt>
                <c:pt idx="11">
                  <c:v>390</c:v>
                </c:pt>
                <c:pt idx="12">
                  <c:v>400</c:v>
                </c:pt>
                <c:pt idx="13">
                  <c:v>410</c:v>
                </c:pt>
                <c:pt idx="14">
                  <c:v>420</c:v>
                </c:pt>
                <c:pt idx="15">
                  <c:v>430</c:v>
                </c:pt>
                <c:pt idx="16">
                  <c:v>440</c:v>
                </c:pt>
                <c:pt idx="17">
                  <c:v>450</c:v>
                </c:pt>
                <c:pt idx="18">
                  <c:v>460</c:v>
                </c:pt>
                <c:pt idx="19">
                  <c:v>470</c:v>
                </c:pt>
                <c:pt idx="20">
                  <c:v>480</c:v>
                </c:pt>
                <c:pt idx="21">
                  <c:v>490</c:v>
                </c:pt>
                <c:pt idx="22">
                  <c:v>500</c:v>
                </c:pt>
                <c:pt idx="23">
                  <c:v>510</c:v>
                </c:pt>
                <c:pt idx="24">
                  <c:v>520</c:v>
                </c:pt>
                <c:pt idx="25">
                  <c:v>530</c:v>
                </c:pt>
                <c:pt idx="26">
                  <c:v>540</c:v>
                </c:pt>
                <c:pt idx="27">
                  <c:v>550</c:v>
                </c:pt>
                <c:pt idx="28">
                  <c:v>560</c:v>
                </c:pt>
                <c:pt idx="29">
                  <c:v>570</c:v>
                </c:pt>
                <c:pt idx="30">
                  <c:v>580</c:v>
                </c:pt>
                <c:pt idx="31">
                  <c:v>590</c:v>
                </c:pt>
                <c:pt idx="32">
                  <c:v>600</c:v>
                </c:pt>
                <c:pt idx="33">
                  <c:v>610</c:v>
                </c:pt>
                <c:pt idx="34">
                  <c:v>620</c:v>
                </c:pt>
                <c:pt idx="35">
                  <c:v>630</c:v>
                </c:pt>
                <c:pt idx="36">
                  <c:v>640</c:v>
                </c:pt>
                <c:pt idx="37">
                  <c:v>650</c:v>
                </c:pt>
                <c:pt idx="38">
                  <c:v>660</c:v>
                </c:pt>
                <c:pt idx="39">
                  <c:v>670</c:v>
                </c:pt>
                <c:pt idx="40">
                  <c:v>680</c:v>
                </c:pt>
                <c:pt idx="41">
                  <c:v>690</c:v>
                </c:pt>
                <c:pt idx="42">
                  <c:v>700</c:v>
                </c:pt>
                <c:pt idx="43">
                  <c:v>710</c:v>
                </c:pt>
                <c:pt idx="44">
                  <c:v>720</c:v>
                </c:pt>
                <c:pt idx="45">
                  <c:v>730</c:v>
                </c:pt>
                <c:pt idx="46">
                  <c:v>740</c:v>
                </c:pt>
                <c:pt idx="47">
                  <c:v>750</c:v>
                </c:pt>
                <c:pt idx="48">
                  <c:v>760</c:v>
                </c:pt>
                <c:pt idx="49">
                  <c:v>770</c:v>
                </c:pt>
                <c:pt idx="50">
                  <c:v>780</c:v>
                </c:pt>
                <c:pt idx="51">
                  <c:v>790</c:v>
                </c:pt>
                <c:pt idx="52">
                  <c:v>800</c:v>
                </c:pt>
                <c:pt idx="53">
                  <c:v>810</c:v>
                </c:pt>
                <c:pt idx="54">
                  <c:v>820</c:v>
                </c:pt>
                <c:pt idx="55">
                  <c:v>830</c:v>
                </c:pt>
                <c:pt idx="56">
                  <c:v>840</c:v>
                </c:pt>
                <c:pt idx="57">
                  <c:v>850</c:v>
                </c:pt>
                <c:pt idx="58">
                  <c:v>860</c:v>
                </c:pt>
                <c:pt idx="59">
                  <c:v>870</c:v>
                </c:pt>
                <c:pt idx="60">
                  <c:v>880</c:v>
                </c:pt>
                <c:pt idx="61">
                  <c:v>890</c:v>
                </c:pt>
                <c:pt idx="62">
                  <c:v>900</c:v>
                </c:pt>
                <c:pt idx="63">
                  <c:v>910</c:v>
                </c:pt>
                <c:pt idx="64">
                  <c:v>920</c:v>
                </c:pt>
                <c:pt idx="65">
                  <c:v>930</c:v>
                </c:pt>
                <c:pt idx="66">
                  <c:v>940</c:v>
                </c:pt>
                <c:pt idx="67">
                  <c:v>950</c:v>
                </c:pt>
                <c:pt idx="68">
                  <c:v>960</c:v>
                </c:pt>
                <c:pt idx="69">
                  <c:v>970</c:v>
                </c:pt>
                <c:pt idx="70">
                  <c:v>980</c:v>
                </c:pt>
                <c:pt idx="71">
                  <c:v>990</c:v>
                </c:pt>
                <c:pt idx="72">
                  <c:v>1000</c:v>
                </c:pt>
                <c:pt idx="73">
                  <c:v>1010</c:v>
                </c:pt>
                <c:pt idx="74">
                  <c:v>1020</c:v>
                </c:pt>
                <c:pt idx="75">
                  <c:v>1030</c:v>
                </c:pt>
                <c:pt idx="76">
                  <c:v>1040</c:v>
                </c:pt>
                <c:pt idx="77">
                  <c:v>1050</c:v>
                </c:pt>
                <c:pt idx="78">
                  <c:v>1060</c:v>
                </c:pt>
                <c:pt idx="79">
                  <c:v>1070</c:v>
                </c:pt>
                <c:pt idx="80">
                  <c:v>1080</c:v>
                </c:pt>
                <c:pt idx="81">
                  <c:v>1090</c:v>
                </c:pt>
                <c:pt idx="82">
                  <c:v>1100</c:v>
                </c:pt>
                <c:pt idx="83">
                  <c:v>1110</c:v>
                </c:pt>
                <c:pt idx="84">
                  <c:v>1120</c:v>
                </c:pt>
                <c:pt idx="85">
                  <c:v>1130</c:v>
                </c:pt>
                <c:pt idx="86">
                  <c:v>1140</c:v>
                </c:pt>
                <c:pt idx="87">
                  <c:v>1150</c:v>
                </c:pt>
                <c:pt idx="88">
                  <c:v>1160</c:v>
                </c:pt>
                <c:pt idx="89">
                  <c:v>1170</c:v>
                </c:pt>
                <c:pt idx="90">
                  <c:v>1180</c:v>
                </c:pt>
                <c:pt idx="91">
                  <c:v>1190</c:v>
                </c:pt>
                <c:pt idx="92">
                  <c:v>1200</c:v>
                </c:pt>
                <c:pt idx="93">
                  <c:v>1210</c:v>
                </c:pt>
                <c:pt idx="94">
                  <c:v>1220</c:v>
                </c:pt>
                <c:pt idx="95">
                  <c:v>1230</c:v>
                </c:pt>
                <c:pt idx="96">
                  <c:v>1240</c:v>
                </c:pt>
                <c:pt idx="97">
                  <c:v>1250</c:v>
                </c:pt>
                <c:pt idx="98">
                  <c:v>1260</c:v>
                </c:pt>
                <c:pt idx="99">
                  <c:v>1270</c:v>
                </c:pt>
                <c:pt idx="100">
                  <c:v>1280</c:v>
                </c:pt>
                <c:pt idx="101">
                  <c:v>1290</c:v>
                </c:pt>
                <c:pt idx="102">
                  <c:v>1300</c:v>
                </c:pt>
                <c:pt idx="103">
                  <c:v>1310</c:v>
                </c:pt>
                <c:pt idx="104">
                  <c:v>1320</c:v>
                </c:pt>
                <c:pt idx="105">
                  <c:v>1330</c:v>
                </c:pt>
                <c:pt idx="106">
                  <c:v>1340</c:v>
                </c:pt>
                <c:pt idx="107">
                  <c:v>1350</c:v>
                </c:pt>
                <c:pt idx="108">
                  <c:v>1360</c:v>
                </c:pt>
                <c:pt idx="109">
                  <c:v>1370</c:v>
                </c:pt>
                <c:pt idx="110">
                  <c:v>1380</c:v>
                </c:pt>
                <c:pt idx="111">
                  <c:v>1390</c:v>
                </c:pt>
                <c:pt idx="112">
                  <c:v>1400</c:v>
                </c:pt>
                <c:pt idx="113">
                  <c:v>1410</c:v>
                </c:pt>
                <c:pt idx="114">
                  <c:v>1420</c:v>
                </c:pt>
                <c:pt idx="115">
                  <c:v>1430</c:v>
                </c:pt>
                <c:pt idx="116">
                  <c:v>1440</c:v>
                </c:pt>
                <c:pt idx="117">
                  <c:v>1450</c:v>
                </c:pt>
                <c:pt idx="118">
                  <c:v>1460</c:v>
                </c:pt>
                <c:pt idx="119">
                  <c:v>1470</c:v>
                </c:pt>
                <c:pt idx="120">
                  <c:v>1480</c:v>
                </c:pt>
                <c:pt idx="121">
                  <c:v>1490</c:v>
                </c:pt>
                <c:pt idx="122">
                  <c:v>1500</c:v>
                </c:pt>
                <c:pt idx="123">
                  <c:v>1510</c:v>
                </c:pt>
                <c:pt idx="124">
                  <c:v>1520</c:v>
                </c:pt>
                <c:pt idx="125">
                  <c:v>1530</c:v>
                </c:pt>
                <c:pt idx="126">
                  <c:v>1540</c:v>
                </c:pt>
                <c:pt idx="127">
                  <c:v>1550</c:v>
                </c:pt>
                <c:pt idx="128">
                  <c:v>1560</c:v>
                </c:pt>
                <c:pt idx="129">
                  <c:v>1570</c:v>
                </c:pt>
                <c:pt idx="130">
                  <c:v>1580</c:v>
                </c:pt>
                <c:pt idx="131">
                  <c:v>1590</c:v>
                </c:pt>
                <c:pt idx="132">
                  <c:v>1600</c:v>
                </c:pt>
                <c:pt idx="133">
                  <c:v>1610</c:v>
                </c:pt>
                <c:pt idx="134">
                  <c:v>1620</c:v>
                </c:pt>
                <c:pt idx="135">
                  <c:v>1630</c:v>
                </c:pt>
                <c:pt idx="136">
                  <c:v>1640</c:v>
                </c:pt>
                <c:pt idx="137">
                  <c:v>1650</c:v>
                </c:pt>
                <c:pt idx="138">
                  <c:v>1660</c:v>
                </c:pt>
                <c:pt idx="139">
                  <c:v>1670</c:v>
                </c:pt>
                <c:pt idx="140">
                  <c:v>1680</c:v>
                </c:pt>
                <c:pt idx="141">
                  <c:v>1690</c:v>
                </c:pt>
                <c:pt idx="142">
                  <c:v>1700</c:v>
                </c:pt>
                <c:pt idx="143">
                  <c:v>1710</c:v>
                </c:pt>
                <c:pt idx="144">
                  <c:v>1720</c:v>
                </c:pt>
                <c:pt idx="145">
                  <c:v>1730</c:v>
                </c:pt>
                <c:pt idx="146">
                  <c:v>1740</c:v>
                </c:pt>
                <c:pt idx="147">
                  <c:v>1750</c:v>
                </c:pt>
                <c:pt idx="148">
                  <c:v>1760</c:v>
                </c:pt>
                <c:pt idx="149">
                  <c:v>1770</c:v>
                </c:pt>
                <c:pt idx="150">
                  <c:v>1780</c:v>
                </c:pt>
                <c:pt idx="151">
                  <c:v>1790</c:v>
                </c:pt>
                <c:pt idx="152">
                  <c:v>1800</c:v>
                </c:pt>
                <c:pt idx="153">
                  <c:v>1810</c:v>
                </c:pt>
                <c:pt idx="154">
                  <c:v>1820</c:v>
                </c:pt>
                <c:pt idx="155">
                  <c:v>1830</c:v>
                </c:pt>
                <c:pt idx="156">
                  <c:v>1840</c:v>
                </c:pt>
                <c:pt idx="157">
                  <c:v>1850</c:v>
                </c:pt>
                <c:pt idx="158">
                  <c:v>1860</c:v>
                </c:pt>
                <c:pt idx="159">
                  <c:v>1870</c:v>
                </c:pt>
                <c:pt idx="160">
                  <c:v>1880</c:v>
                </c:pt>
                <c:pt idx="161">
                  <c:v>1890</c:v>
                </c:pt>
                <c:pt idx="162">
                  <c:v>1900</c:v>
                </c:pt>
                <c:pt idx="163">
                  <c:v>1910</c:v>
                </c:pt>
                <c:pt idx="164">
                  <c:v>1920</c:v>
                </c:pt>
                <c:pt idx="165">
                  <c:v>1930</c:v>
                </c:pt>
                <c:pt idx="166">
                  <c:v>1940</c:v>
                </c:pt>
                <c:pt idx="167">
                  <c:v>1950</c:v>
                </c:pt>
                <c:pt idx="168">
                  <c:v>1960</c:v>
                </c:pt>
                <c:pt idx="169">
                  <c:v>1970</c:v>
                </c:pt>
                <c:pt idx="170">
                  <c:v>1980</c:v>
                </c:pt>
                <c:pt idx="171">
                  <c:v>1990</c:v>
                </c:pt>
                <c:pt idx="172">
                  <c:v>2000</c:v>
                </c:pt>
                <c:pt idx="173">
                  <c:v>2010</c:v>
                </c:pt>
                <c:pt idx="174">
                  <c:v>2020</c:v>
                </c:pt>
                <c:pt idx="175">
                  <c:v>2030</c:v>
                </c:pt>
                <c:pt idx="176">
                  <c:v>2040</c:v>
                </c:pt>
                <c:pt idx="177">
                  <c:v>2050</c:v>
                </c:pt>
                <c:pt idx="178">
                  <c:v>2060</c:v>
                </c:pt>
                <c:pt idx="179">
                  <c:v>2070</c:v>
                </c:pt>
                <c:pt idx="180">
                  <c:v>2080</c:v>
                </c:pt>
                <c:pt idx="181">
                  <c:v>2090</c:v>
                </c:pt>
                <c:pt idx="182">
                  <c:v>2100</c:v>
                </c:pt>
                <c:pt idx="183">
                  <c:v>2110</c:v>
                </c:pt>
                <c:pt idx="184">
                  <c:v>2120</c:v>
                </c:pt>
                <c:pt idx="185">
                  <c:v>2130</c:v>
                </c:pt>
                <c:pt idx="186">
                  <c:v>2140</c:v>
                </c:pt>
                <c:pt idx="187">
                  <c:v>2150</c:v>
                </c:pt>
                <c:pt idx="188">
                  <c:v>2160</c:v>
                </c:pt>
                <c:pt idx="189">
                  <c:v>2170</c:v>
                </c:pt>
                <c:pt idx="190">
                  <c:v>2180</c:v>
                </c:pt>
                <c:pt idx="191">
                  <c:v>2190</c:v>
                </c:pt>
                <c:pt idx="192">
                  <c:v>2200</c:v>
                </c:pt>
                <c:pt idx="193">
                  <c:v>2210</c:v>
                </c:pt>
                <c:pt idx="194">
                  <c:v>2220</c:v>
                </c:pt>
                <c:pt idx="195">
                  <c:v>2230</c:v>
                </c:pt>
                <c:pt idx="196">
                  <c:v>2240</c:v>
                </c:pt>
                <c:pt idx="197">
                  <c:v>2250</c:v>
                </c:pt>
                <c:pt idx="198">
                  <c:v>2260</c:v>
                </c:pt>
                <c:pt idx="199">
                  <c:v>2270</c:v>
                </c:pt>
                <c:pt idx="200">
                  <c:v>2280</c:v>
                </c:pt>
                <c:pt idx="201">
                  <c:v>2290</c:v>
                </c:pt>
                <c:pt idx="202">
                  <c:v>2300</c:v>
                </c:pt>
                <c:pt idx="203">
                  <c:v>2310</c:v>
                </c:pt>
                <c:pt idx="204">
                  <c:v>2320</c:v>
                </c:pt>
                <c:pt idx="205">
                  <c:v>2330</c:v>
                </c:pt>
                <c:pt idx="206">
                  <c:v>2340</c:v>
                </c:pt>
                <c:pt idx="207">
                  <c:v>2350</c:v>
                </c:pt>
                <c:pt idx="208">
                  <c:v>2360</c:v>
                </c:pt>
                <c:pt idx="209">
                  <c:v>2370</c:v>
                </c:pt>
                <c:pt idx="210">
                  <c:v>2380</c:v>
                </c:pt>
                <c:pt idx="211">
                  <c:v>2390</c:v>
                </c:pt>
                <c:pt idx="212">
                  <c:v>2400</c:v>
                </c:pt>
                <c:pt idx="213">
                  <c:v>2410</c:v>
                </c:pt>
                <c:pt idx="214">
                  <c:v>2420</c:v>
                </c:pt>
                <c:pt idx="215">
                  <c:v>2430</c:v>
                </c:pt>
                <c:pt idx="216">
                  <c:v>2440</c:v>
                </c:pt>
                <c:pt idx="217">
                  <c:v>2450</c:v>
                </c:pt>
                <c:pt idx="218">
                  <c:v>2460</c:v>
                </c:pt>
                <c:pt idx="219">
                  <c:v>2470</c:v>
                </c:pt>
                <c:pt idx="220">
                  <c:v>2480</c:v>
                </c:pt>
                <c:pt idx="221">
                  <c:v>2490</c:v>
                </c:pt>
                <c:pt idx="222">
                  <c:v>2500</c:v>
                </c:pt>
                <c:pt idx="223">
                  <c:v>2510</c:v>
                </c:pt>
                <c:pt idx="224">
                  <c:v>2520</c:v>
                </c:pt>
                <c:pt idx="225">
                  <c:v>2530</c:v>
                </c:pt>
                <c:pt idx="226">
                  <c:v>2540</c:v>
                </c:pt>
                <c:pt idx="227">
                  <c:v>2550</c:v>
                </c:pt>
                <c:pt idx="228">
                  <c:v>2560</c:v>
                </c:pt>
                <c:pt idx="229">
                  <c:v>2570</c:v>
                </c:pt>
                <c:pt idx="230">
                  <c:v>2580</c:v>
                </c:pt>
                <c:pt idx="231">
                  <c:v>2590</c:v>
                </c:pt>
                <c:pt idx="232">
                  <c:v>2600</c:v>
                </c:pt>
                <c:pt idx="233">
                  <c:v>2610</c:v>
                </c:pt>
                <c:pt idx="234">
                  <c:v>2620</c:v>
                </c:pt>
                <c:pt idx="235">
                  <c:v>2630</c:v>
                </c:pt>
                <c:pt idx="236">
                  <c:v>2640</c:v>
                </c:pt>
                <c:pt idx="237">
                  <c:v>2650</c:v>
                </c:pt>
                <c:pt idx="238">
                  <c:v>2660</c:v>
                </c:pt>
                <c:pt idx="239">
                  <c:v>2670</c:v>
                </c:pt>
                <c:pt idx="240">
                  <c:v>2680</c:v>
                </c:pt>
                <c:pt idx="241">
                  <c:v>2690</c:v>
                </c:pt>
                <c:pt idx="242">
                  <c:v>2700</c:v>
                </c:pt>
                <c:pt idx="243">
                  <c:v>2710</c:v>
                </c:pt>
                <c:pt idx="244">
                  <c:v>2720</c:v>
                </c:pt>
                <c:pt idx="245">
                  <c:v>2730</c:v>
                </c:pt>
                <c:pt idx="246">
                  <c:v>2740</c:v>
                </c:pt>
                <c:pt idx="247">
                  <c:v>2750</c:v>
                </c:pt>
                <c:pt idx="248">
                  <c:v>2760</c:v>
                </c:pt>
                <c:pt idx="249">
                  <c:v>2770</c:v>
                </c:pt>
                <c:pt idx="250">
                  <c:v>2780</c:v>
                </c:pt>
                <c:pt idx="251">
                  <c:v>2790</c:v>
                </c:pt>
                <c:pt idx="252">
                  <c:v>2800</c:v>
                </c:pt>
                <c:pt idx="253">
                  <c:v>2810</c:v>
                </c:pt>
                <c:pt idx="254">
                  <c:v>2820</c:v>
                </c:pt>
                <c:pt idx="255">
                  <c:v>2830</c:v>
                </c:pt>
                <c:pt idx="256">
                  <c:v>2840</c:v>
                </c:pt>
                <c:pt idx="257">
                  <c:v>2850</c:v>
                </c:pt>
                <c:pt idx="258">
                  <c:v>2860</c:v>
                </c:pt>
                <c:pt idx="259">
                  <c:v>2870</c:v>
                </c:pt>
                <c:pt idx="260">
                  <c:v>2880</c:v>
                </c:pt>
                <c:pt idx="261">
                  <c:v>2890</c:v>
                </c:pt>
                <c:pt idx="262">
                  <c:v>2900</c:v>
                </c:pt>
                <c:pt idx="263">
                  <c:v>2910</c:v>
                </c:pt>
                <c:pt idx="264">
                  <c:v>2920</c:v>
                </c:pt>
                <c:pt idx="265">
                  <c:v>2930</c:v>
                </c:pt>
                <c:pt idx="266">
                  <c:v>2940</c:v>
                </c:pt>
                <c:pt idx="267">
                  <c:v>2950</c:v>
                </c:pt>
                <c:pt idx="268">
                  <c:v>2960</c:v>
                </c:pt>
                <c:pt idx="269">
                  <c:v>2970</c:v>
                </c:pt>
                <c:pt idx="270">
                  <c:v>2980</c:v>
                </c:pt>
                <c:pt idx="271">
                  <c:v>2990</c:v>
                </c:pt>
                <c:pt idx="272">
                  <c:v>3000</c:v>
                </c:pt>
                <c:pt idx="273">
                  <c:v>3010</c:v>
                </c:pt>
                <c:pt idx="274">
                  <c:v>3020</c:v>
                </c:pt>
                <c:pt idx="275">
                  <c:v>3030</c:v>
                </c:pt>
                <c:pt idx="276">
                  <c:v>3040</c:v>
                </c:pt>
                <c:pt idx="277">
                  <c:v>3050</c:v>
                </c:pt>
                <c:pt idx="278">
                  <c:v>3060</c:v>
                </c:pt>
                <c:pt idx="279">
                  <c:v>3070</c:v>
                </c:pt>
                <c:pt idx="280">
                  <c:v>3080</c:v>
                </c:pt>
                <c:pt idx="281">
                  <c:v>3090</c:v>
                </c:pt>
                <c:pt idx="282">
                  <c:v>3100</c:v>
                </c:pt>
                <c:pt idx="283">
                  <c:v>3110</c:v>
                </c:pt>
                <c:pt idx="284">
                  <c:v>3120</c:v>
                </c:pt>
                <c:pt idx="285">
                  <c:v>3130</c:v>
                </c:pt>
                <c:pt idx="286">
                  <c:v>3140</c:v>
                </c:pt>
                <c:pt idx="287">
                  <c:v>3150</c:v>
                </c:pt>
                <c:pt idx="288">
                  <c:v>3160</c:v>
                </c:pt>
                <c:pt idx="289">
                  <c:v>3170</c:v>
                </c:pt>
                <c:pt idx="290">
                  <c:v>3180</c:v>
                </c:pt>
                <c:pt idx="291">
                  <c:v>3190</c:v>
                </c:pt>
                <c:pt idx="292">
                  <c:v>3200</c:v>
                </c:pt>
                <c:pt idx="293">
                  <c:v>3210</c:v>
                </c:pt>
                <c:pt idx="294">
                  <c:v>3220</c:v>
                </c:pt>
                <c:pt idx="295">
                  <c:v>3230</c:v>
                </c:pt>
                <c:pt idx="296">
                  <c:v>3240</c:v>
                </c:pt>
                <c:pt idx="297">
                  <c:v>3250</c:v>
                </c:pt>
                <c:pt idx="298">
                  <c:v>3260</c:v>
                </c:pt>
                <c:pt idx="299">
                  <c:v>3270</c:v>
                </c:pt>
                <c:pt idx="300">
                  <c:v>3280</c:v>
                </c:pt>
                <c:pt idx="301">
                  <c:v>3290</c:v>
                </c:pt>
                <c:pt idx="302">
                  <c:v>3300</c:v>
                </c:pt>
                <c:pt idx="303">
                  <c:v>3310</c:v>
                </c:pt>
                <c:pt idx="304">
                  <c:v>3320</c:v>
                </c:pt>
                <c:pt idx="305">
                  <c:v>3330</c:v>
                </c:pt>
                <c:pt idx="306">
                  <c:v>3340</c:v>
                </c:pt>
                <c:pt idx="307">
                  <c:v>3350</c:v>
                </c:pt>
                <c:pt idx="308">
                  <c:v>3360</c:v>
                </c:pt>
                <c:pt idx="309">
                  <c:v>3370</c:v>
                </c:pt>
                <c:pt idx="310">
                  <c:v>3380</c:v>
                </c:pt>
                <c:pt idx="311">
                  <c:v>3390</c:v>
                </c:pt>
                <c:pt idx="312">
                  <c:v>3400</c:v>
                </c:pt>
                <c:pt idx="313">
                  <c:v>3410</c:v>
                </c:pt>
                <c:pt idx="314">
                  <c:v>3420</c:v>
                </c:pt>
                <c:pt idx="315">
                  <c:v>3430</c:v>
                </c:pt>
                <c:pt idx="316">
                  <c:v>3440</c:v>
                </c:pt>
                <c:pt idx="317">
                  <c:v>3450</c:v>
                </c:pt>
                <c:pt idx="318">
                  <c:v>3460</c:v>
                </c:pt>
                <c:pt idx="319">
                  <c:v>3470</c:v>
                </c:pt>
                <c:pt idx="320">
                  <c:v>3480</c:v>
                </c:pt>
                <c:pt idx="321">
                  <c:v>3490</c:v>
                </c:pt>
                <c:pt idx="322">
                  <c:v>3500</c:v>
                </c:pt>
                <c:pt idx="323">
                  <c:v>3510</c:v>
                </c:pt>
                <c:pt idx="324">
                  <c:v>3520</c:v>
                </c:pt>
                <c:pt idx="325">
                  <c:v>3530</c:v>
                </c:pt>
                <c:pt idx="326">
                  <c:v>3540</c:v>
                </c:pt>
                <c:pt idx="327">
                  <c:v>3550</c:v>
                </c:pt>
                <c:pt idx="328">
                  <c:v>3560</c:v>
                </c:pt>
                <c:pt idx="329">
                  <c:v>3570</c:v>
                </c:pt>
                <c:pt idx="330">
                  <c:v>3580</c:v>
                </c:pt>
                <c:pt idx="331">
                  <c:v>3590</c:v>
                </c:pt>
                <c:pt idx="332">
                  <c:v>3600</c:v>
                </c:pt>
                <c:pt idx="333">
                  <c:v>3610</c:v>
                </c:pt>
                <c:pt idx="334">
                  <c:v>3620</c:v>
                </c:pt>
                <c:pt idx="335">
                  <c:v>3630</c:v>
                </c:pt>
                <c:pt idx="336">
                  <c:v>3640</c:v>
                </c:pt>
                <c:pt idx="337">
                  <c:v>3650</c:v>
                </c:pt>
                <c:pt idx="338">
                  <c:v>3660</c:v>
                </c:pt>
                <c:pt idx="339">
                  <c:v>3670</c:v>
                </c:pt>
                <c:pt idx="340">
                  <c:v>3680</c:v>
                </c:pt>
                <c:pt idx="341">
                  <c:v>3690</c:v>
                </c:pt>
                <c:pt idx="342">
                  <c:v>3700</c:v>
                </c:pt>
                <c:pt idx="343">
                  <c:v>3710</c:v>
                </c:pt>
                <c:pt idx="344">
                  <c:v>3720</c:v>
                </c:pt>
                <c:pt idx="345">
                  <c:v>3730</c:v>
                </c:pt>
                <c:pt idx="346">
                  <c:v>3740</c:v>
                </c:pt>
                <c:pt idx="347">
                  <c:v>3750</c:v>
                </c:pt>
                <c:pt idx="348">
                  <c:v>3760</c:v>
                </c:pt>
                <c:pt idx="349">
                  <c:v>3770</c:v>
                </c:pt>
                <c:pt idx="350">
                  <c:v>3780</c:v>
                </c:pt>
                <c:pt idx="351">
                  <c:v>3790</c:v>
                </c:pt>
                <c:pt idx="352">
                  <c:v>3800</c:v>
                </c:pt>
                <c:pt idx="353">
                  <c:v>3810</c:v>
                </c:pt>
                <c:pt idx="354">
                  <c:v>3820</c:v>
                </c:pt>
                <c:pt idx="355">
                  <c:v>3830</c:v>
                </c:pt>
                <c:pt idx="356">
                  <c:v>3840</c:v>
                </c:pt>
                <c:pt idx="357">
                  <c:v>3850</c:v>
                </c:pt>
                <c:pt idx="358">
                  <c:v>3860</c:v>
                </c:pt>
                <c:pt idx="359">
                  <c:v>3870</c:v>
                </c:pt>
                <c:pt idx="360">
                  <c:v>3880</c:v>
                </c:pt>
                <c:pt idx="361">
                  <c:v>3890</c:v>
                </c:pt>
                <c:pt idx="362">
                  <c:v>3900</c:v>
                </c:pt>
                <c:pt idx="363">
                  <c:v>3910</c:v>
                </c:pt>
                <c:pt idx="364">
                  <c:v>3920</c:v>
                </c:pt>
                <c:pt idx="365">
                  <c:v>3930</c:v>
                </c:pt>
                <c:pt idx="366">
                  <c:v>3940</c:v>
                </c:pt>
                <c:pt idx="367">
                  <c:v>3950</c:v>
                </c:pt>
                <c:pt idx="368">
                  <c:v>3960</c:v>
                </c:pt>
                <c:pt idx="369">
                  <c:v>3970</c:v>
                </c:pt>
                <c:pt idx="370">
                  <c:v>3980</c:v>
                </c:pt>
                <c:pt idx="371">
                  <c:v>3990</c:v>
                </c:pt>
                <c:pt idx="372">
                  <c:v>4000</c:v>
                </c:pt>
              </c:numCache>
            </c:numRef>
          </c:xVal>
          <c:yVal>
            <c:numRef>
              <c:f>Sheet1!$C$4:$C$376</c:f>
              <c:numCache>
                <c:formatCode>General</c:formatCode>
                <c:ptCount val="373"/>
                <c:pt idx="0">
                  <c:v>4.4285714285714288</c:v>
                </c:pt>
                <c:pt idx="1">
                  <c:v>4.2758620689655178</c:v>
                </c:pt>
                <c:pt idx="2">
                  <c:v>4.1333333333333337</c:v>
                </c:pt>
                <c:pt idx="3">
                  <c:v>4</c:v>
                </c:pt>
                <c:pt idx="4">
                  <c:v>3.875</c:v>
                </c:pt>
                <c:pt idx="5">
                  <c:v>3.7575757575757578</c:v>
                </c:pt>
                <c:pt idx="6">
                  <c:v>3.6470588235294117</c:v>
                </c:pt>
                <c:pt idx="7">
                  <c:v>3.5428571428571427</c:v>
                </c:pt>
                <c:pt idx="8">
                  <c:v>3.4444444444444446</c:v>
                </c:pt>
                <c:pt idx="9">
                  <c:v>3.3513513513513513</c:v>
                </c:pt>
                <c:pt idx="10">
                  <c:v>3.263157894736842</c:v>
                </c:pt>
                <c:pt idx="11">
                  <c:v>3.1794871794871793</c:v>
                </c:pt>
                <c:pt idx="12">
                  <c:v>3.1</c:v>
                </c:pt>
                <c:pt idx="13">
                  <c:v>3.024390243902439</c:v>
                </c:pt>
                <c:pt idx="14">
                  <c:v>2.9523809523809526</c:v>
                </c:pt>
                <c:pt idx="15">
                  <c:v>2.8837209302325584</c:v>
                </c:pt>
                <c:pt idx="16">
                  <c:v>2.8181818181818183</c:v>
                </c:pt>
                <c:pt idx="17">
                  <c:v>2.7555555555555555</c:v>
                </c:pt>
                <c:pt idx="18">
                  <c:v>2.6956521739130435</c:v>
                </c:pt>
                <c:pt idx="19">
                  <c:v>2.6382978723404253</c:v>
                </c:pt>
                <c:pt idx="20">
                  <c:v>2.5833333333333335</c:v>
                </c:pt>
                <c:pt idx="21">
                  <c:v>2.5306122448979593</c:v>
                </c:pt>
                <c:pt idx="22">
                  <c:v>2.48</c:v>
                </c:pt>
                <c:pt idx="23">
                  <c:v>2.4313725490196076</c:v>
                </c:pt>
                <c:pt idx="24">
                  <c:v>2.3846153846153846</c:v>
                </c:pt>
                <c:pt idx="25">
                  <c:v>2.3396226415094339</c:v>
                </c:pt>
                <c:pt idx="26">
                  <c:v>2.2962962962962963</c:v>
                </c:pt>
                <c:pt idx="27">
                  <c:v>2.2545454545454544</c:v>
                </c:pt>
                <c:pt idx="28">
                  <c:v>2.2142857142857144</c:v>
                </c:pt>
                <c:pt idx="29">
                  <c:v>2.1754385964912282</c:v>
                </c:pt>
                <c:pt idx="30">
                  <c:v>2.1379310344827589</c:v>
                </c:pt>
                <c:pt idx="31">
                  <c:v>2.1016949152542375</c:v>
                </c:pt>
                <c:pt idx="32">
                  <c:v>2.0666666666666669</c:v>
                </c:pt>
                <c:pt idx="33">
                  <c:v>2.0327868852459017</c:v>
                </c:pt>
                <c:pt idx="34">
                  <c:v>2</c:v>
                </c:pt>
                <c:pt idx="35">
                  <c:v>1.9682539682539684</c:v>
                </c:pt>
                <c:pt idx="36">
                  <c:v>1.9375</c:v>
                </c:pt>
                <c:pt idx="37">
                  <c:v>1.9076923076923078</c:v>
                </c:pt>
                <c:pt idx="38">
                  <c:v>1.8787878787878789</c:v>
                </c:pt>
                <c:pt idx="39">
                  <c:v>1.8507462686567164</c:v>
                </c:pt>
                <c:pt idx="40">
                  <c:v>1.8235294117647058</c:v>
                </c:pt>
                <c:pt idx="41">
                  <c:v>1.7971014492753623</c:v>
                </c:pt>
                <c:pt idx="42">
                  <c:v>1.7714285714285714</c:v>
                </c:pt>
                <c:pt idx="43">
                  <c:v>1.7464788732394365</c:v>
                </c:pt>
                <c:pt idx="44">
                  <c:v>1.7222222222222223</c:v>
                </c:pt>
                <c:pt idx="45">
                  <c:v>1.6986301369863015</c:v>
                </c:pt>
                <c:pt idx="46">
                  <c:v>1.6756756756756757</c:v>
                </c:pt>
                <c:pt idx="47">
                  <c:v>1.6533333333333333</c:v>
                </c:pt>
                <c:pt idx="48">
                  <c:v>1.631578947368421</c:v>
                </c:pt>
                <c:pt idx="49">
                  <c:v>1.6103896103896105</c:v>
                </c:pt>
                <c:pt idx="50">
                  <c:v>1.5897435897435896</c:v>
                </c:pt>
                <c:pt idx="51">
                  <c:v>1.5696202531645569</c:v>
                </c:pt>
                <c:pt idx="52">
                  <c:v>1.55</c:v>
                </c:pt>
                <c:pt idx="53">
                  <c:v>1.5308641975308641</c:v>
                </c:pt>
                <c:pt idx="54">
                  <c:v>1.5121951219512195</c:v>
                </c:pt>
                <c:pt idx="55">
                  <c:v>1.4939759036144578</c:v>
                </c:pt>
                <c:pt idx="56">
                  <c:v>1.4761904761904763</c:v>
                </c:pt>
                <c:pt idx="57">
                  <c:v>1.4588235294117649</c:v>
                </c:pt>
                <c:pt idx="58">
                  <c:v>1.4418604651162792</c:v>
                </c:pt>
                <c:pt idx="59">
                  <c:v>1.4252873563218391</c:v>
                </c:pt>
                <c:pt idx="60">
                  <c:v>1.4090909090909092</c:v>
                </c:pt>
                <c:pt idx="61">
                  <c:v>1.393258426966292</c:v>
                </c:pt>
                <c:pt idx="62">
                  <c:v>1.3777777777777778</c:v>
                </c:pt>
                <c:pt idx="63">
                  <c:v>1.3626373626373627</c:v>
                </c:pt>
                <c:pt idx="64">
                  <c:v>1.3478260869565217</c:v>
                </c:pt>
                <c:pt idx="65">
                  <c:v>1.3333333333333333</c:v>
                </c:pt>
                <c:pt idx="66">
                  <c:v>1.3191489361702127</c:v>
                </c:pt>
                <c:pt idx="67">
                  <c:v>1.3052631578947369</c:v>
                </c:pt>
                <c:pt idx="68">
                  <c:v>1.2916666666666667</c:v>
                </c:pt>
                <c:pt idx="69">
                  <c:v>1.2783505154639176</c:v>
                </c:pt>
                <c:pt idx="70">
                  <c:v>1.2653061224489797</c:v>
                </c:pt>
                <c:pt idx="71">
                  <c:v>1.2525252525252524</c:v>
                </c:pt>
                <c:pt idx="72">
                  <c:v>1.24</c:v>
                </c:pt>
                <c:pt idx="73">
                  <c:v>1.2277227722772277</c:v>
                </c:pt>
                <c:pt idx="74">
                  <c:v>1.2156862745098038</c:v>
                </c:pt>
                <c:pt idx="75">
                  <c:v>1.203883495145631</c:v>
                </c:pt>
                <c:pt idx="76">
                  <c:v>1.1923076923076923</c:v>
                </c:pt>
                <c:pt idx="77">
                  <c:v>1.1809523809523808</c:v>
                </c:pt>
                <c:pt idx="78">
                  <c:v>1.1698113207547169</c:v>
                </c:pt>
                <c:pt idx="79">
                  <c:v>1.1588785046728971</c:v>
                </c:pt>
                <c:pt idx="80">
                  <c:v>1.1481481481481481</c:v>
                </c:pt>
                <c:pt idx="81">
                  <c:v>1.1376146788990824</c:v>
                </c:pt>
                <c:pt idx="82">
                  <c:v>1.1272727272727272</c:v>
                </c:pt>
                <c:pt idx="83">
                  <c:v>1.1171171171171173</c:v>
                </c:pt>
                <c:pt idx="84">
                  <c:v>1.1071428571428572</c:v>
                </c:pt>
                <c:pt idx="85">
                  <c:v>1.0973451327433628</c:v>
                </c:pt>
                <c:pt idx="86">
                  <c:v>1.0877192982456141</c:v>
                </c:pt>
                <c:pt idx="87">
                  <c:v>1.0782608695652174</c:v>
                </c:pt>
                <c:pt idx="88">
                  <c:v>1.0689655172413794</c:v>
                </c:pt>
                <c:pt idx="89">
                  <c:v>1.0598290598290598</c:v>
                </c:pt>
                <c:pt idx="90">
                  <c:v>1.0508474576271187</c:v>
                </c:pt>
                <c:pt idx="91">
                  <c:v>1.0420168067226891</c:v>
                </c:pt>
                <c:pt idx="92">
                  <c:v>1.0333333333333334</c:v>
                </c:pt>
                <c:pt idx="93">
                  <c:v>1.024793388429752</c:v>
                </c:pt>
                <c:pt idx="94">
                  <c:v>1.0163934426229508</c:v>
                </c:pt>
                <c:pt idx="95">
                  <c:v>1.0081300813008129</c:v>
                </c:pt>
                <c:pt idx="96">
                  <c:v>1</c:v>
                </c:pt>
                <c:pt idx="97">
                  <c:v>0.99199999999999999</c:v>
                </c:pt>
                <c:pt idx="98">
                  <c:v>0.98412698412698418</c:v>
                </c:pt>
                <c:pt idx="99">
                  <c:v>0.97637795275590544</c:v>
                </c:pt>
                <c:pt idx="100">
                  <c:v>0.96875</c:v>
                </c:pt>
                <c:pt idx="101">
                  <c:v>0.96124031007751931</c:v>
                </c:pt>
                <c:pt idx="102">
                  <c:v>0.9538461538461539</c:v>
                </c:pt>
                <c:pt idx="103">
                  <c:v>0.94656488549618323</c:v>
                </c:pt>
                <c:pt idx="104">
                  <c:v>0.93939393939393945</c:v>
                </c:pt>
                <c:pt idx="105">
                  <c:v>0.93233082706766923</c:v>
                </c:pt>
                <c:pt idx="106">
                  <c:v>0.92537313432835822</c:v>
                </c:pt>
                <c:pt idx="107">
                  <c:v>0.91851851851851851</c:v>
                </c:pt>
                <c:pt idx="108">
                  <c:v>0.91176470588235292</c:v>
                </c:pt>
                <c:pt idx="109">
                  <c:v>0.90510948905109478</c:v>
                </c:pt>
                <c:pt idx="110">
                  <c:v>0.89855072463768115</c:v>
                </c:pt>
                <c:pt idx="111">
                  <c:v>0.8920863309352518</c:v>
                </c:pt>
                <c:pt idx="112">
                  <c:v>0.88571428571428568</c:v>
                </c:pt>
                <c:pt idx="113">
                  <c:v>0.87943262411347523</c:v>
                </c:pt>
                <c:pt idx="114">
                  <c:v>0.87323943661971826</c:v>
                </c:pt>
                <c:pt idx="115">
                  <c:v>0.86713286713286708</c:v>
                </c:pt>
                <c:pt idx="116">
                  <c:v>0.86111111111111116</c:v>
                </c:pt>
                <c:pt idx="117">
                  <c:v>0.85517241379310349</c:v>
                </c:pt>
                <c:pt idx="118">
                  <c:v>0.84931506849315075</c:v>
                </c:pt>
                <c:pt idx="119">
                  <c:v>0.84353741496598633</c:v>
                </c:pt>
                <c:pt idx="120">
                  <c:v>0.83783783783783783</c:v>
                </c:pt>
                <c:pt idx="121">
                  <c:v>0.83221476510067116</c:v>
                </c:pt>
                <c:pt idx="122">
                  <c:v>0.82666666666666666</c:v>
                </c:pt>
                <c:pt idx="123">
                  <c:v>0.82119205298013243</c:v>
                </c:pt>
                <c:pt idx="124">
                  <c:v>0.81578947368421051</c:v>
                </c:pt>
                <c:pt idx="125">
                  <c:v>0.81045751633986929</c:v>
                </c:pt>
                <c:pt idx="126">
                  <c:v>0.80519480519480524</c:v>
                </c:pt>
                <c:pt idx="127">
                  <c:v>0.8</c:v>
                </c:pt>
                <c:pt idx="128">
                  <c:v>0.79487179487179482</c:v>
                </c:pt>
                <c:pt idx="129">
                  <c:v>0.78980891719745228</c:v>
                </c:pt>
                <c:pt idx="130">
                  <c:v>0.78481012658227844</c:v>
                </c:pt>
                <c:pt idx="131">
                  <c:v>0.77987421383647804</c:v>
                </c:pt>
                <c:pt idx="132">
                  <c:v>0.77500000000000002</c:v>
                </c:pt>
                <c:pt idx="133">
                  <c:v>0.77018633540372672</c:v>
                </c:pt>
                <c:pt idx="134">
                  <c:v>0.76543209876543206</c:v>
                </c:pt>
                <c:pt idx="135">
                  <c:v>0.76073619631901834</c:v>
                </c:pt>
                <c:pt idx="136">
                  <c:v>0.75609756097560976</c:v>
                </c:pt>
                <c:pt idx="137">
                  <c:v>0.75151515151515147</c:v>
                </c:pt>
                <c:pt idx="138">
                  <c:v>0.74698795180722888</c:v>
                </c:pt>
                <c:pt idx="139">
                  <c:v>0.74251497005988021</c:v>
                </c:pt>
                <c:pt idx="140">
                  <c:v>0.73809523809523814</c:v>
                </c:pt>
                <c:pt idx="141">
                  <c:v>0.73372781065088755</c:v>
                </c:pt>
                <c:pt idx="142">
                  <c:v>0.72941176470588243</c:v>
                </c:pt>
                <c:pt idx="143">
                  <c:v>0.72514619883040932</c:v>
                </c:pt>
                <c:pt idx="144">
                  <c:v>0.72093023255813959</c:v>
                </c:pt>
                <c:pt idx="145">
                  <c:v>0.7167630057803468</c:v>
                </c:pt>
                <c:pt idx="146">
                  <c:v>0.71264367816091956</c:v>
                </c:pt>
                <c:pt idx="147">
                  <c:v>0.70857142857142852</c:v>
                </c:pt>
                <c:pt idx="148">
                  <c:v>0.70454545454545459</c:v>
                </c:pt>
                <c:pt idx="149">
                  <c:v>0.70056497175141241</c:v>
                </c:pt>
                <c:pt idx="150">
                  <c:v>0.69662921348314599</c:v>
                </c:pt>
                <c:pt idx="151">
                  <c:v>0.6927374301675977</c:v>
                </c:pt>
                <c:pt idx="152">
                  <c:v>0.68888888888888888</c:v>
                </c:pt>
                <c:pt idx="153">
                  <c:v>0.68508287292817682</c:v>
                </c:pt>
                <c:pt idx="154">
                  <c:v>0.68131868131868134</c:v>
                </c:pt>
                <c:pt idx="155">
                  <c:v>0.67759562841530052</c:v>
                </c:pt>
                <c:pt idx="156">
                  <c:v>0.67391304347826086</c:v>
                </c:pt>
                <c:pt idx="157">
                  <c:v>0.67027027027027031</c:v>
                </c:pt>
                <c:pt idx="158">
                  <c:v>0.66666666666666663</c:v>
                </c:pt>
                <c:pt idx="159">
                  <c:v>0.66310160427807485</c:v>
                </c:pt>
                <c:pt idx="160">
                  <c:v>0.65957446808510634</c:v>
                </c:pt>
                <c:pt idx="161">
                  <c:v>0.65608465608465605</c:v>
                </c:pt>
                <c:pt idx="162">
                  <c:v>0.65263157894736845</c:v>
                </c:pt>
                <c:pt idx="163">
                  <c:v>0.64921465968586378</c:v>
                </c:pt>
                <c:pt idx="164">
                  <c:v>0.64583333333333337</c:v>
                </c:pt>
                <c:pt idx="165">
                  <c:v>0.6424870466321243</c:v>
                </c:pt>
                <c:pt idx="166">
                  <c:v>0.63917525773195882</c:v>
                </c:pt>
                <c:pt idx="167">
                  <c:v>0.63589743589743597</c:v>
                </c:pt>
                <c:pt idx="168">
                  <c:v>0.63265306122448983</c:v>
                </c:pt>
                <c:pt idx="169">
                  <c:v>0.62944162436548223</c:v>
                </c:pt>
                <c:pt idx="170">
                  <c:v>0.62626262626262619</c:v>
                </c:pt>
                <c:pt idx="171">
                  <c:v>0.62311557788944727</c:v>
                </c:pt>
                <c:pt idx="172">
                  <c:v>0.62</c:v>
                </c:pt>
                <c:pt idx="173">
                  <c:v>0.61691542288557211</c:v>
                </c:pt>
                <c:pt idx="174">
                  <c:v>0.61386138613861385</c:v>
                </c:pt>
                <c:pt idx="175">
                  <c:v>0.61083743842364524</c:v>
                </c:pt>
                <c:pt idx="176">
                  <c:v>0.60784313725490191</c:v>
                </c:pt>
                <c:pt idx="177">
                  <c:v>0.60487804878048779</c:v>
                </c:pt>
                <c:pt idx="178">
                  <c:v>0.60194174757281549</c:v>
                </c:pt>
                <c:pt idx="179">
                  <c:v>0.59903381642512077</c:v>
                </c:pt>
                <c:pt idx="180">
                  <c:v>0.59615384615384615</c:v>
                </c:pt>
                <c:pt idx="181">
                  <c:v>0.59330143540669866</c:v>
                </c:pt>
                <c:pt idx="182">
                  <c:v>0.59047619047619038</c:v>
                </c:pt>
                <c:pt idx="183">
                  <c:v>0.58767772511848337</c:v>
                </c:pt>
                <c:pt idx="184">
                  <c:v>0.58490566037735847</c:v>
                </c:pt>
                <c:pt idx="185">
                  <c:v>0.5821596244131455</c:v>
                </c:pt>
                <c:pt idx="186">
                  <c:v>0.57943925233644855</c:v>
                </c:pt>
                <c:pt idx="187">
                  <c:v>0.57674418604651168</c:v>
                </c:pt>
                <c:pt idx="188">
                  <c:v>0.57407407407407407</c:v>
                </c:pt>
                <c:pt idx="189">
                  <c:v>0.57142857142857151</c:v>
                </c:pt>
                <c:pt idx="190">
                  <c:v>0.5688073394495412</c:v>
                </c:pt>
                <c:pt idx="191">
                  <c:v>0.56621004566210043</c:v>
                </c:pt>
                <c:pt idx="192">
                  <c:v>0.5636363636363636</c:v>
                </c:pt>
                <c:pt idx="193">
                  <c:v>0.56108597285067874</c:v>
                </c:pt>
                <c:pt idx="194">
                  <c:v>0.55855855855855863</c:v>
                </c:pt>
                <c:pt idx="195">
                  <c:v>0.55605381165919276</c:v>
                </c:pt>
                <c:pt idx="196">
                  <c:v>0.5535714285714286</c:v>
                </c:pt>
                <c:pt idx="197">
                  <c:v>0.55111111111111111</c:v>
                </c:pt>
                <c:pt idx="198">
                  <c:v>0.54867256637168138</c:v>
                </c:pt>
                <c:pt idx="199">
                  <c:v>0.54625550660792943</c:v>
                </c:pt>
                <c:pt idx="200">
                  <c:v>0.54385964912280704</c:v>
                </c:pt>
                <c:pt idx="201">
                  <c:v>0.54148471615720517</c:v>
                </c:pt>
                <c:pt idx="202">
                  <c:v>0.53913043478260869</c:v>
                </c:pt>
                <c:pt idx="203">
                  <c:v>0.53679653679653683</c:v>
                </c:pt>
                <c:pt idx="204">
                  <c:v>0.53448275862068972</c:v>
                </c:pt>
                <c:pt idx="205">
                  <c:v>0.53218884120171672</c:v>
                </c:pt>
                <c:pt idx="206">
                  <c:v>0.52991452991452992</c:v>
                </c:pt>
                <c:pt idx="207">
                  <c:v>0.52765957446808509</c:v>
                </c:pt>
                <c:pt idx="208">
                  <c:v>0.52542372881355937</c:v>
                </c:pt>
                <c:pt idx="209">
                  <c:v>0.52320675105485237</c:v>
                </c:pt>
                <c:pt idx="210">
                  <c:v>0.52100840336134457</c:v>
                </c:pt>
                <c:pt idx="211">
                  <c:v>0.51882845188284521</c:v>
                </c:pt>
                <c:pt idx="212">
                  <c:v>0.51666666666666672</c:v>
                </c:pt>
                <c:pt idx="213">
                  <c:v>0.51452282157676343</c:v>
                </c:pt>
                <c:pt idx="214">
                  <c:v>0.51239669421487599</c:v>
                </c:pt>
                <c:pt idx="215">
                  <c:v>0.51028806584362141</c:v>
                </c:pt>
                <c:pt idx="216">
                  <c:v>0.50819672131147542</c:v>
                </c:pt>
                <c:pt idx="217">
                  <c:v>0.5061224489795918</c:v>
                </c:pt>
                <c:pt idx="218">
                  <c:v>0.50406504065040647</c:v>
                </c:pt>
                <c:pt idx="219">
                  <c:v>0.50202429149797567</c:v>
                </c:pt>
                <c:pt idx="220">
                  <c:v>0.5</c:v>
                </c:pt>
                <c:pt idx="221">
                  <c:v>0.49799196787148592</c:v>
                </c:pt>
                <c:pt idx="222">
                  <c:v>0.496</c:v>
                </c:pt>
                <c:pt idx="223">
                  <c:v>0.49402390438247007</c:v>
                </c:pt>
                <c:pt idx="224">
                  <c:v>0.49206349206349209</c:v>
                </c:pt>
                <c:pt idx="225">
                  <c:v>0.49011857707509887</c:v>
                </c:pt>
                <c:pt idx="226">
                  <c:v>0.48818897637795272</c:v>
                </c:pt>
                <c:pt idx="227">
                  <c:v>0.48627450980392156</c:v>
                </c:pt>
                <c:pt idx="228">
                  <c:v>0.484375</c:v>
                </c:pt>
                <c:pt idx="229">
                  <c:v>0.48249027237354086</c:v>
                </c:pt>
                <c:pt idx="230">
                  <c:v>0.48062015503875966</c:v>
                </c:pt>
                <c:pt idx="231">
                  <c:v>0.47876447876447875</c:v>
                </c:pt>
                <c:pt idx="232">
                  <c:v>0.47692307692307695</c:v>
                </c:pt>
                <c:pt idx="233">
                  <c:v>0.47509578544061304</c:v>
                </c:pt>
                <c:pt idx="234">
                  <c:v>0.47328244274809161</c:v>
                </c:pt>
                <c:pt idx="235">
                  <c:v>0.47148288973384034</c:v>
                </c:pt>
                <c:pt idx="236">
                  <c:v>0.46969696969696972</c:v>
                </c:pt>
                <c:pt idx="237">
                  <c:v>0.46792452830188674</c:v>
                </c:pt>
                <c:pt idx="238">
                  <c:v>0.46616541353383462</c:v>
                </c:pt>
                <c:pt idx="239">
                  <c:v>0.46441947565543074</c:v>
                </c:pt>
                <c:pt idx="240">
                  <c:v>0.46268656716417911</c:v>
                </c:pt>
                <c:pt idx="241">
                  <c:v>0.46096654275092935</c:v>
                </c:pt>
                <c:pt idx="242">
                  <c:v>0.45925925925925926</c:v>
                </c:pt>
                <c:pt idx="243">
                  <c:v>0.45756457564575648</c:v>
                </c:pt>
                <c:pt idx="244">
                  <c:v>0.45588235294117646</c:v>
                </c:pt>
                <c:pt idx="245">
                  <c:v>0.45421245421245421</c:v>
                </c:pt>
                <c:pt idx="246">
                  <c:v>0.45255474452554739</c:v>
                </c:pt>
                <c:pt idx="247">
                  <c:v>0.45090909090909093</c:v>
                </c:pt>
                <c:pt idx="248">
                  <c:v>0.44927536231884058</c:v>
                </c:pt>
                <c:pt idx="249">
                  <c:v>0.44765342960288812</c:v>
                </c:pt>
                <c:pt idx="250">
                  <c:v>0.4460431654676259</c:v>
                </c:pt>
                <c:pt idx="251">
                  <c:v>0.44444444444444448</c:v>
                </c:pt>
                <c:pt idx="252">
                  <c:v>0.44285714285714284</c:v>
                </c:pt>
                <c:pt idx="253">
                  <c:v>0.44128113879003555</c:v>
                </c:pt>
                <c:pt idx="254">
                  <c:v>0.43971631205673761</c:v>
                </c:pt>
                <c:pt idx="255">
                  <c:v>0.43816254416961131</c:v>
                </c:pt>
                <c:pt idx="256">
                  <c:v>0.43661971830985913</c:v>
                </c:pt>
                <c:pt idx="257">
                  <c:v>0.43508771929824558</c:v>
                </c:pt>
                <c:pt idx="258">
                  <c:v>0.43356643356643354</c:v>
                </c:pt>
                <c:pt idx="259">
                  <c:v>0.43205574912891986</c:v>
                </c:pt>
                <c:pt idx="260">
                  <c:v>0.43055555555555558</c:v>
                </c:pt>
                <c:pt idx="261">
                  <c:v>0.4290657439446367</c:v>
                </c:pt>
                <c:pt idx="262">
                  <c:v>0.42758620689655175</c:v>
                </c:pt>
                <c:pt idx="263">
                  <c:v>0.42611683848797249</c:v>
                </c:pt>
                <c:pt idx="264">
                  <c:v>0.42465753424657537</c:v>
                </c:pt>
                <c:pt idx="265">
                  <c:v>0.42320819112627983</c:v>
                </c:pt>
                <c:pt idx="266">
                  <c:v>0.42176870748299317</c:v>
                </c:pt>
                <c:pt idx="267">
                  <c:v>0.42033898305084744</c:v>
                </c:pt>
                <c:pt idx="268">
                  <c:v>0.41891891891891891</c:v>
                </c:pt>
                <c:pt idx="269">
                  <c:v>0.4175084175084175</c:v>
                </c:pt>
                <c:pt idx="270">
                  <c:v>0.41610738255033558</c:v>
                </c:pt>
                <c:pt idx="271">
                  <c:v>0.41471571906354515</c:v>
                </c:pt>
                <c:pt idx="272">
                  <c:v>0.41333333333333333</c:v>
                </c:pt>
                <c:pt idx="273">
                  <c:v>0.41196013289036543</c:v>
                </c:pt>
                <c:pt idx="274">
                  <c:v>0.41059602649006621</c:v>
                </c:pt>
                <c:pt idx="275">
                  <c:v>0.40924092409240925</c:v>
                </c:pt>
                <c:pt idx="276">
                  <c:v>0.40789473684210525</c:v>
                </c:pt>
                <c:pt idx="277">
                  <c:v>0.40655737704918032</c:v>
                </c:pt>
                <c:pt idx="278">
                  <c:v>0.40522875816993464</c:v>
                </c:pt>
                <c:pt idx="279">
                  <c:v>0.40390879478827363</c:v>
                </c:pt>
                <c:pt idx="280">
                  <c:v>0.40259740259740262</c:v>
                </c:pt>
                <c:pt idx="281">
                  <c:v>0.40129449838187703</c:v>
                </c:pt>
                <c:pt idx="282">
                  <c:v>0.4</c:v>
                </c:pt>
                <c:pt idx="283">
                  <c:v>0.39871382636655944</c:v>
                </c:pt>
                <c:pt idx="284">
                  <c:v>0.39743589743589741</c:v>
                </c:pt>
                <c:pt idx="285">
                  <c:v>0.39616613418530355</c:v>
                </c:pt>
                <c:pt idx="286">
                  <c:v>0.39490445859872614</c:v>
                </c:pt>
                <c:pt idx="287">
                  <c:v>0.39365079365079364</c:v>
                </c:pt>
                <c:pt idx="288">
                  <c:v>0.39240506329113922</c:v>
                </c:pt>
                <c:pt idx="289">
                  <c:v>0.39116719242902209</c:v>
                </c:pt>
                <c:pt idx="290">
                  <c:v>0.38993710691823902</c:v>
                </c:pt>
                <c:pt idx="291">
                  <c:v>0.38871473354231972</c:v>
                </c:pt>
                <c:pt idx="292">
                  <c:v>0.38750000000000001</c:v>
                </c:pt>
                <c:pt idx="293">
                  <c:v>0.38629283489096572</c:v>
                </c:pt>
                <c:pt idx="294">
                  <c:v>0.38509316770186336</c:v>
                </c:pt>
                <c:pt idx="295">
                  <c:v>0.38390092879256965</c:v>
                </c:pt>
                <c:pt idx="296">
                  <c:v>0.38271604938271603</c:v>
                </c:pt>
                <c:pt idx="297">
                  <c:v>0.38153846153846155</c:v>
                </c:pt>
                <c:pt idx="298">
                  <c:v>0.38036809815950917</c:v>
                </c:pt>
                <c:pt idx="299">
                  <c:v>0.37920489296636084</c:v>
                </c:pt>
                <c:pt idx="300">
                  <c:v>0.37804878048780488</c:v>
                </c:pt>
                <c:pt idx="301">
                  <c:v>0.37689969604863222</c:v>
                </c:pt>
                <c:pt idx="302">
                  <c:v>0.37575757575757573</c:v>
                </c:pt>
                <c:pt idx="303">
                  <c:v>0.37462235649546827</c:v>
                </c:pt>
                <c:pt idx="304">
                  <c:v>0.37349397590361444</c:v>
                </c:pt>
                <c:pt idx="305">
                  <c:v>0.37237237237237236</c:v>
                </c:pt>
                <c:pt idx="306">
                  <c:v>0.3712574850299401</c:v>
                </c:pt>
                <c:pt idx="307">
                  <c:v>0.37014925373134328</c:v>
                </c:pt>
                <c:pt idx="308">
                  <c:v>0.36904761904761907</c:v>
                </c:pt>
                <c:pt idx="309">
                  <c:v>0.36795252225519287</c:v>
                </c:pt>
                <c:pt idx="310">
                  <c:v>0.36686390532544377</c:v>
                </c:pt>
                <c:pt idx="311">
                  <c:v>0.36578171091445427</c:v>
                </c:pt>
                <c:pt idx="312">
                  <c:v>0.36470588235294121</c:v>
                </c:pt>
                <c:pt idx="313">
                  <c:v>0.36363636363636359</c:v>
                </c:pt>
                <c:pt idx="314">
                  <c:v>0.36257309941520466</c:v>
                </c:pt>
                <c:pt idx="315">
                  <c:v>0.36151603498542273</c:v>
                </c:pt>
                <c:pt idx="316">
                  <c:v>0.3604651162790698</c:v>
                </c:pt>
                <c:pt idx="317">
                  <c:v>0.35942028985507246</c:v>
                </c:pt>
                <c:pt idx="318">
                  <c:v>0.3583815028901734</c:v>
                </c:pt>
                <c:pt idx="319">
                  <c:v>0.35734870317002881</c:v>
                </c:pt>
                <c:pt idx="320">
                  <c:v>0.35632183908045978</c:v>
                </c:pt>
                <c:pt idx="321">
                  <c:v>0.35530085959885388</c:v>
                </c:pt>
                <c:pt idx="322">
                  <c:v>0.35428571428571426</c:v>
                </c:pt>
                <c:pt idx="323">
                  <c:v>0.35327635327635332</c:v>
                </c:pt>
                <c:pt idx="324">
                  <c:v>0.35227272727272729</c:v>
                </c:pt>
                <c:pt idx="325">
                  <c:v>0.35127478753541075</c:v>
                </c:pt>
                <c:pt idx="326">
                  <c:v>0.35028248587570621</c:v>
                </c:pt>
                <c:pt idx="327">
                  <c:v>0.3492957746478873</c:v>
                </c:pt>
                <c:pt idx="328">
                  <c:v>0.348314606741573</c:v>
                </c:pt>
                <c:pt idx="329">
                  <c:v>0.34733893557422968</c:v>
                </c:pt>
                <c:pt idx="330">
                  <c:v>0.34636871508379885</c:v>
                </c:pt>
                <c:pt idx="331">
                  <c:v>0.34540389972144847</c:v>
                </c:pt>
                <c:pt idx="332">
                  <c:v>0.34444444444444444</c:v>
                </c:pt>
                <c:pt idx="333">
                  <c:v>0.34349030470914127</c:v>
                </c:pt>
                <c:pt idx="334">
                  <c:v>0.34254143646408841</c:v>
                </c:pt>
                <c:pt idx="335">
                  <c:v>0.3415977961432507</c:v>
                </c:pt>
                <c:pt idx="336">
                  <c:v>0.34065934065934067</c:v>
                </c:pt>
                <c:pt idx="337">
                  <c:v>0.33972602739726027</c:v>
                </c:pt>
                <c:pt idx="338">
                  <c:v>0.33879781420765026</c:v>
                </c:pt>
                <c:pt idx="339">
                  <c:v>0.33787465940054495</c:v>
                </c:pt>
                <c:pt idx="340">
                  <c:v>0.33695652173913043</c:v>
                </c:pt>
                <c:pt idx="341">
                  <c:v>0.33604336043360433</c:v>
                </c:pt>
                <c:pt idx="342">
                  <c:v>0.33513513513513515</c:v>
                </c:pt>
                <c:pt idx="343">
                  <c:v>0.33423180592991913</c:v>
                </c:pt>
                <c:pt idx="344">
                  <c:v>0.33333333333333331</c:v>
                </c:pt>
                <c:pt idx="345">
                  <c:v>0.33243967828418231</c:v>
                </c:pt>
                <c:pt idx="346">
                  <c:v>0.33155080213903743</c:v>
                </c:pt>
                <c:pt idx="347">
                  <c:v>0.33066666666666666</c:v>
                </c:pt>
                <c:pt idx="348">
                  <c:v>0.32978723404255317</c:v>
                </c:pt>
                <c:pt idx="349">
                  <c:v>0.32891246684350128</c:v>
                </c:pt>
                <c:pt idx="350">
                  <c:v>0.32804232804232802</c:v>
                </c:pt>
                <c:pt idx="351">
                  <c:v>0.32717678100263853</c:v>
                </c:pt>
                <c:pt idx="352">
                  <c:v>0.32631578947368423</c:v>
                </c:pt>
                <c:pt idx="353">
                  <c:v>0.32545931758530183</c:v>
                </c:pt>
                <c:pt idx="354">
                  <c:v>0.32460732984293189</c:v>
                </c:pt>
                <c:pt idx="355">
                  <c:v>0.32375979112271541</c:v>
                </c:pt>
                <c:pt idx="356">
                  <c:v>0.32291666666666669</c:v>
                </c:pt>
                <c:pt idx="357">
                  <c:v>0.32207792207792207</c:v>
                </c:pt>
                <c:pt idx="358">
                  <c:v>0.32124352331606215</c:v>
                </c:pt>
                <c:pt idx="359">
                  <c:v>0.32041343669250644</c:v>
                </c:pt>
                <c:pt idx="360">
                  <c:v>0.31958762886597941</c:v>
                </c:pt>
                <c:pt idx="361">
                  <c:v>0.31876606683804626</c:v>
                </c:pt>
                <c:pt idx="362">
                  <c:v>0.31794871794871798</c:v>
                </c:pt>
                <c:pt idx="363">
                  <c:v>0.31713554987212272</c:v>
                </c:pt>
                <c:pt idx="364">
                  <c:v>0.31632653061224492</c:v>
                </c:pt>
                <c:pt idx="365">
                  <c:v>0.31552162849872778</c:v>
                </c:pt>
                <c:pt idx="366">
                  <c:v>0.31472081218274112</c:v>
                </c:pt>
                <c:pt idx="367">
                  <c:v>0.31392405063291134</c:v>
                </c:pt>
                <c:pt idx="368">
                  <c:v>0.31313131313131309</c:v>
                </c:pt>
                <c:pt idx="369">
                  <c:v>0.31234256926952142</c:v>
                </c:pt>
                <c:pt idx="370">
                  <c:v>0.31155778894472363</c:v>
                </c:pt>
                <c:pt idx="371">
                  <c:v>0.31077694235588976</c:v>
                </c:pt>
                <c:pt idx="372">
                  <c:v>0.31</c:v>
                </c:pt>
              </c:numCache>
            </c:numRef>
          </c:yVal>
          <c:smooth val="1"/>
        </c:ser>
        <c:axId val="71118208"/>
        <c:axId val="60913152"/>
      </c:scatterChart>
      <c:scatterChart>
        <c:scatterStyle val="smoothMarker"/>
        <c:ser>
          <c:idx val="1"/>
          <c:order val="1"/>
          <c:tx>
            <c:strRef>
              <c:f>Sheet1!$D$3</c:f>
              <c:strCache>
                <c:ptCount val="1"/>
                <c:pt idx="0">
                  <c:v>W/s = J</c:v>
                </c:pt>
              </c:strCache>
            </c:strRef>
          </c:tx>
          <c:marker>
            <c:symbol val="none"/>
          </c:marker>
          <c:xVal>
            <c:numRef>
              <c:f>Sheet1!$A$4:$A$376</c:f>
              <c:numCache>
                <c:formatCode>General</c:formatCode>
                <c:ptCount val="373"/>
                <c:pt idx="0">
                  <c:v>280</c:v>
                </c:pt>
                <c:pt idx="1">
                  <c:v>290</c:v>
                </c:pt>
                <c:pt idx="2">
                  <c:v>300</c:v>
                </c:pt>
                <c:pt idx="3">
                  <c:v>310</c:v>
                </c:pt>
                <c:pt idx="4">
                  <c:v>320</c:v>
                </c:pt>
                <c:pt idx="5">
                  <c:v>330</c:v>
                </c:pt>
                <c:pt idx="6">
                  <c:v>340</c:v>
                </c:pt>
                <c:pt idx="7">
                  <c:v>350</c:v>
                </c:pt>
                <c:pt idx="8">
                  <c:v>360</c:v>
                </c:pt>
                <c:pt idx="9">
                  <c:v>370</c:v>
                </c:pt>
                <c:pt idx="10">
                  <c:v>380</c:v>
                </c:pt>
                <c:pt idx="11">
                  <c:v>390</c:v>
                </c:pt>
                <c:pt idx="12">
                  <c:v>400</c:v>
                </c:pt>
                <c:pt idx="13">
                  <c:v>410</c:v>
                </c:pt>
                <c:pt idx="14">
                  <c:v>420</c:v>
                </c:pt>
                <c:pt idx="15">
                  <c:v>430</c:v>
                </c:pt>
                <c:pt idx="16">
                  <c:v>440</c:v>
                </c:pt>
                <c:pt idx="17">
                  <c:v>450</c:v>
                </c:pt>
                <c:pt idx="18">
                  <c:v>460</c:v>
                </c:pt>
                <c:pt idx="19">
                  <c:v>470</c:v>
                </c:pt>
                <c:pt idx="20">
                  <c:v>480</c:v>
                </c:pt>
                <c:pt idx="21">
                  <c:v>490</c:v>
                </c:pt>
                <c:pt idx="22">
                  <c:v>500</c:v>
                </c:pt>
                <c:pt idx="23">
                  <c:v>510</c:v>
                </c:pt>
                <c:pt idx="24">
                  <c:v>520</c:v>
                </c:pt>
                <c:pt idx="25">
                  <c:v>530</c:v>
                </c:pt>
                <c:pt idx="26">
                  <c:v>540</c:v>
                </c:pt>
                <c:pt idx="27">
                  <c:v>550</c:v>
                </c:pt>
                <c:pt idx="28">
                  <c:v>560</c:v>
                </c:pt>
                <c:pt idx="29">
                  <c:v>570</c:v>
                </c:pt>
                <c:pt idx="30">
                  <c:v>580</c:v>
                </c:pt>
                <c:pt idx="31">
                  <c:v>590</c:v>
                </c:pt>
                <c:pt idx="32">
                  <c:v>600</c:v>
                </c:pt>
                <c:pt idx="33">
                  <c:v>610</c:v>
                </c:pt>
                <c:pt idx="34">
                  <c:v>620</c:v>
                </c:pt>
                <c:pt idx="35">
                  <c:v>630</c:v>
                </c:pt>
                <c:pt idx="36">
                  <c:v>640</c:v>
                </c:pt>
                <c:pt idx="37">
                  <c:v>650</c:v>
                </c:pt>
                <c:pt idx="38">
                  <c:v>660</c:v>
                </c:pt>
                <c:pt idx="39">
                  <c:v>670</c:v>
                </c:pt>
                <c:pt idx="40">
                  <c:v>680</c:v>
                </c:pt>
                <c:pt idx="41">
                  <c:v>690</c:v>
                </c:pt>
                <c:pt idx="42">
                  <c:v>700</c:v>
                </c:pt>
                <c:pt idx="43">
                  <c:v>710</c:v>
                </c:pt>
                <c:pt idx="44">
                  <c:v>720</c:v>
                </c:pt>
                <c:pt idx="45">
                  <c:v>730</c:v>
                </c:pt>
                <c:pt idx="46">
                  <c:v>740</c:v>
                </c:pt>
                <c:pt idx="47">
                  <c:v>750</c:v>
                </c:pt>
                <c:pt idx="48">
                  <c:v>760</c:v>
                </c:pt>
                <c:pt idx="49">
                  <c:v>770</c:v>
                </c:pt>
                <c:pt idx="50">
                  <c:v>780</c:v>
                </c:pt>
                <c:pt idx="51">
                  <c:v>790</c:v>
                </c:pt>
                <c:pt idx="52">
                  <c:v>800</c:v>
                </c:pt>
                <c:pt idx="53">
                  <c:v>810</c:v>
                </c:pt>
                <c:pt idx="54">
                  <c:v>820</c:v>
                </c:pt>
                <c:pt idx="55">
                  <c:v>830</c:v>
                </c:pt>
                <c:pt idx="56">
                  <c:v>840</c:v>
                </c:pt>
                <c:pt idx="57">
                  <c:v>850</c:v>
                </c:pt>
                <c:pt idx="58">
                  <c:v>860</c:v>
                </c:pt>
                <c:pt idx="59">
                  <c:v>870</c:v>
                </c:pt>
                <c:pt idx="60">
                  <c:v>880</c:v>
                </c:pt>
                <c:pt idx="61">
                  <c:v>890</c:v>
                </c:pt>
                <c:pt idx="62">
                  <c:v>900</c:v>
                </c:pt>
                <c:pt idx="63">
                  <c:v>910</c:v>
                </c:pt>
                <c:pt idx="64">
                  <c:v>920</c:v>
                </c:pt>
                <c:pt idx="65">
                  <c:v>930</c:v>
                </c:pt>
                <c:pt idx="66">
                  <c:v>940</c:v>
                </c:pt>
                <c:pt idx="67">
                  <c:v>950</c:v>
                </c:pt>
                <c:pt idx="68">
                  <c:v>960</c:v>
                </c:pt>
                <c:pt idx="69">
                  <c:v>970</c:v>
                </c:pt>
                <c:pt idx="70">
                  <c:v>980</c:v>
                </c:pt>
                <c:pt idx="71">
                  <c:v>990</c:v>
                </c:pt>
                <c:pt idx="72">
                  <c:v>1000</c:v>
                </c:pt>
                <c:pt idx="73">
                  <c:v>1010</c:v>
                </c:pt>
                <c:pt idx="74">
                  <c:v>1020</c:v>
                </c:pt>
                <c:pt idx="75">
                  <c:v>1030</c:v>
                </c:pt>
                <c:pt idx="76">
                  <c:v>1040</c:v>
                </c:pt>
                <c:pt idx="77">
                  <c:v>1050</c:v>
                </c:pt>
                <c:pt idx="78">
                  <c:v>1060</c:v>
                </c:pt>
                <c:pt idx="79">
                  <c:v>1070</c:v>
                </c:pt>
                <c:pt idx="80">
                  <c:v>1080</c:v>
                </c:pt>
                <c:pt idx="81">
                  <c:v>1090</c:v>
                </c:pt>
                <c:pt idx="82">
                  <c:v>1100</c:v>
                </c:pt>
                <c:pt idx="83">
                  <c:v>1110</c:v>
                </c:pt>
                <c:pt idx="84">
                  <c:v>1120</c:v>
                </c:pt>
                <c:pt idx="85">
                  <c:v>1130</c:v>
                </c:pt>
                <c:pt idx="86">
                  <c:v>1140</c:v>
                </c:pt>
                <c:pt idx="87">
                  <c:v>1150</c:v>
                </c:pt>
                <c:pt idx="88">
                  <c:v>1160</c:v>
                </c:pt>
                <c:pt idx="89">
                  <c:v>1170</c:v>
                </c:pt>
                <c:pt idx="90">
                  <c:v>1180</c:v>
                </c:pt>
                <c:pt idx="91">
                  <c:v>1190</c:v>
                </c:pt>
                <c:pt idx="92">
                  <c:v>1200</c:v>
                </c:pt>
                <c:pt idx="93">
                  <c:v>1210</c:v>
                </c:pt>
                <c:pt idx="94">
                  <c:v>1220</c:v>
                </c:pt>
                <c:pt idx="95">
                  <c:v>1230</c:v>
                </c:pt>
                <c:pt idx="96">
                  <c:v>1240</c:v>
                </c:pt>
                <c:pt idx="97">
                  <c:v>1250</c:v>
                </c:pt>
                <c:pt idx="98">
                  <c:v>1260</c:v>
                </c:pt>
                <c:pt idx="99">
                  <c:v>1270</c:v>
                </c:pt>
                <c:pt idx="100">
                  <c:v>1280</c:v>
                </c:pt>
                <c:pt idx="101">
                  <c:v>1290</c:v>
                </c:pt>
                <c:pt idx="102">
                  <c:v>1300</c:v>
                </c:pt>
                <c:pt idx="103">
                  <c:v>1310</c:v>
                </c:pt>
                <c:pt idx="104">
                  <c:v>1320</c:v>
                </c:pt>
                <c:pt idx="105">
                  <c:v>1330</c:v>
                </c:pt>
                <c:pt idx="106">
                  <c:v>1340</c:v>
                </c:pt>
                <c:pt idx="107">
                  <c:v>1350</c:v>
                </c:pt>
                <c:pt idx="108">
                  <c:v>1360</c:v>
                </c:pt>
                <c:pt idx="109">
                  <c:v>1370</c:v>
                </c:pt>
                <c:pt idx="110">
                  <c:v>1380</c:v>
                </c:pt>
                <c:pt idx="111">
                  <c:v>1390</c:v>
                </c:pt>
                <c:pt idx="112">
                  <c:v>1400</c:v>
                </c:pt>
                <c:pt idx="113">
                  <c:v>1410</c:v>
                </c:pt>
                <c:pt idx="114">
                  <c:v>1420</c:v>
                </c:pt>
                <c:pt idx="115">
                  <c:v>1430</c:v>
                </c:pt>
                <c:pt idx="116">
                  <c:v>1440</c:v>
                </c:pt>
                <c:pt idx="117">
                  <c:v>1450</c:v>
                </c:pt>
                <c:pt idx="118">
                  <c:v>1460</c:v>
                </c:pt>
                <c:pt idx="119">
                  <c:v>1470</c:v>
                </c:pt>
                <c:pt idx="120">
                  <c:v>1480</c:v>
                </c:pt>
                <c:pt idx="121">
                  <c:v>1490</c:v>
                </c:pt>
                <c:pt idx="122">
                  <c:v>1500</c:v>
                </c:pt>
                <c:pt idx="123">
                  <c:v>1510</c:v>
                </c:pt>
                <c:pt idx="124">
                  <c:v>1520</c:v>
                </c:pt>
                <c:pt idx="125">
                  <c:v>1530</c:v>
                </c:pt>
                <c:pt idx="126">
                  <c:v>1540</c:v>
                </c:pt>
                <c:pt idx="127">
                  <c:v>1550</c:v>
                </c:pt>
                <c:pt idx="128">
                  <c:v>1560</c:v>
                </c:pt>
                <c:pt idx="129">
                  <c:v>1570</c:v>
                </c:pt>
                <c:pt idx="130">
                  <c:v>1580</c:v>
                </c:pt>
                <c:pt idx="131">
                  <c:v>1590</c:v>
                </c:pt>
                <c:pt idx="132">
                  <c:v>1600</c:v>
                </c:pt>
                <c:pt idx="133">
                  <c:v>1610</c:v>
                </c:pt>
                <c:pt idx="134">
                  <c:v>1620</c:v>
                </c:pt>
                <c:pt idx="135">
                  <c:v>1630</c:v>
                </c:pt>
                <c:pt idx="136">
                  <c:v>1640</c:v>
                </c:pt>
                <c:pt idx="137">
                  <c:v>1650</c:v>
                </c:pt>
                <c:pt idx="138">
                  <c:v>1660</c:v>
                </c:pt>
                <c:pt idx="139">
                  <c:v>1670</c:v>
                </c:pt>
                <c:pt idx="140">
                  <c:v>1680</c:v>
                </c:pt>
                <c:pt idx="141">
                  <c:v>1690</c:v>
                </c:pt>
                <c:pt idx="142">
                  <c:v>1700</c:v>
                </c:pt>
                <c:pt idx="143">
                  <c:v>1710</c:v>
                </c:pt>
                <c:pt idx="144">
                  <c:v>1720</c:v>
                </c:pt>
                <c:pt idx="145">
                  <c:v>1730</c:v>
                </c:pt>
                <c:pt idx="146">
                  <c:v>1740</c:v>
                </c:pt>
                <c:pt idx="147">
                  <c:v>1750</c:v>
                </c:pt>
                <c:pt idx="148">
                  <c:v>1760</c:v>
                </c:pt>
                <c:pt idx="149">
                  <c:v>1770</c:v>
                </c:pt>
                <c:pt idx="150">
                  <c:v>1780</c:v>
                </c:pt>
                <c:pt idx="151">
                  <c:v>1790</c:v>
                </c:pt>
                <c:pt idx="152">
                  <c:v>1800</c:v>
                </c:pt>
                <c:pt idx="153">
                  <c:v>1810</c:v>
                </c:pt>
                <c:pt idx="154">
                  <c:v>1820</c:v>
                </c:pt>
                <c:pt idx="155">
                  <c:v>1830</c:v>
                </c:pt>
                <c:pt idx="156">
                  <c:v>1840</c:v>
                </c:pt>
                <c:pt idx="157">
                  <c:v>1850</c:v>
                </c:pt>
                <c:pt idx="158">
                  <c:v>1860</c:v>
                </c:pt>
                <c:pt idx="159">
                  <c:v>1870</c:v>
                </c:pt>
                <c:pt idx="160">
                  <c:v>1880</c:v>
                </c:pt>
                <c:pt idx="161">
                  <c:v>1890</c:v>
                </c:pt>
                <c:pt idx="162">
                  <c:v>1900</c:v>
                </c:pt>
                <c:pt idx="163">
                  <c:v>1910</c:v>
                </c:pt>
                <c:pt idx="164">
                  <c:v>1920</c:v>
                </c:pt>
                <c:pt idx="165">
                  <c:v>1930</c:v>
                </c:pt>
                <c:pt idx="166">
                  <c:v>1940</c:v>
                </c:pt>
                <c:pt idx="167">
                  <c:v>1950</c:v>
                </c:pt>
                <c:pt idx="168">
                  <c:v>1960</c:v>
                </c:pt>
                <c:pt idx="169">
                  <c:v>1970</c:v>
                </c:pt>
                <c:pt idx="170">
                  <c:v>1980</c:v>
                </c:pt>
                <c:pt idx="171">
                  <c:v>1990</c:v>
                </c:pt>
                <c:pt idx="172">
                  <c:v>2000</c:v>
                </c:pt>
                <c:pt idx="173">
                  <c:v>2010</c:v>
                </c:pt>
                <c:pt idx="174">
                  <c:v>2020</c:v>
                </c:pt>
                <c:pt idx="175">
                  <c:v>2030</c:v>
                </c:pt>
                <c:pt idx="176">
                  <c:v>2040</c:v>
                </c:pt>
                <c:pt idx="177">
                  <c:v>2050</c:v>
                </c:pt>
                <c:pt idx="178">
                  <c:v>2060</c:v>
                </c:pt>
                <c:pt idx="179">
                  <c:v>2070</c:v>
                </c:pt>
                <c:pt idx="180">
                  <c:v>2080</c:v>
                </c:pt>
                <c:pt idx="181">
                  <c:v>2090</c:v>
                </c:pt>
                <c:pt idx="182">
                  <c:v>2100</c:v>
                </c:pt>
                <c:pt idx="183">
                  <c:v>2110</c:v>
                </c:pt>
                <c:pt idx="184">
                  <c:v>2120</c:v>
                </c:pt>
                <c:pt idx="185">
                  <c:v>2130</c:v>
                </c:pt>
                <c:pt idx="186">
                  <c:v>2140</c:v>
                </c:pt>
                <c:pt idx="187">
                  <c:v>2150</c:v>
                </c:pt>
                <c:pt idx="188">
                  <c:v>2160</c:v>
                </c:pt>
                <c:pt idx="189">
                  <c:v>2170</c:v>
                </c:pt>
                <c:pt idx="190">
                  <c:v>2180</c:v>
                </c:pt>
                <c:pt idx="191">
                  <c:v>2190</c:v>
                </c:pt>
                <c:pt idx="192">
                  <c:v>2200</c:v>
                </c:pt>
                <c:pt idx="193">
                  <c:v>2210</c:v>
                </c:pt>
                <c:pt idx="194">
                  <c:v>2220</c:v>
                </c:pt>
                <c:pt idx="195">
                  <c:v>2230</c:v>
                </c:pt>
                <c:pt idx="196">
                  <c:v>2240</c:v>
                </c:pt>
                <c:pt idx="197">
                  <c:v>2250</c:v>
                </c:pt>
                <c:pt idx="198">
                  <c:v>2260</c:v>
                </c:pt>
                <c:pt idx="199">
                  <c:v>2270</c:v>
                </c:pt>
                <c:pt idx="200">
                  <c:v>2280</c:v>
                </c:pt>
                <c:pt idx="201">
                  <c:v>2290</c:v>
                </c:pt>
                <c:pt idx="202">
                  <c:v>2300</c:v>
                </c:pt>
                <c:pt idx="203">
                  <c:v>2310</c:v>
                </c:pt>
                <c:pt idx="204">
                  <c:v>2320</c:v>
                </c:pt>
                <c:pt idx="205">
                  <c:v>2330</c:v>
                </c:pt>
                <c:pt idx="206">
                  <c:v>2340</c:v>
                </c:pt>
                <c:pt idx="207">
                  <c:v>2350</c:v>
                </c:pt>
                <c:pt idx="208">
                  <c:v>2360</c:v>
                </c:pt>
                <c:pt idx="209">
                  <c:v>2370</c:v>
                </c:pt>
                <c:pt idx="210">
                  <c:v>2380</c:v>
                </c:pt>
                <c:pt idx="211">
                  <c:v>2390</c:v>
                </c:pt>
                <c:pt idx="212">
                  <c:v>2400</c:v>
                </c:pt>
                <c:pt idx="213">
                  <c:v>2410</c:v>
                </c:pt>
                <c:pt idx="214">
                  <c:v>2420</c:v>
                </c:pt>
                <c:pt idx="215">
                  <c:v>2430</c:v>
                </c:pt>
                <c:pt idx="216">
                  <c:v>2440</c:v>
                </c:pt>
                <c:pt idx="217">
                  <c:v>2450</c:v>
                </c:pt>
                <c:pt idx="218">
                  <c:v>2460</c:v>
                </c:pt>
                <c:pt idx="219">
                  <c:v>2470</c:v>
                </c:pt>
                <c:pt idx="220">
                  <c:v>2480</c:v>
                </c:pt>
                <c:pt idx="221">
                  <c:v>2490</c:v>
                </c:pt>
                <c:pt idx="222">
                  <c:v>2500</c:v>
                </c:pt>
                <c:pt idx="223">
                  <c:v>2510</c:v>
                </c:pt>
                <c:pt idx="224">
                  <c:v>2520</c:v>
                </c:pt>
                <c:pt idx="225">
                  <c:v>2530</c:v>
                </c:pt>
                <c:pt idx="226">
                  <c:v>2540</c:v>
                </c:pt>
                <c:pt idx="227">
                  <c:v>2550</c:v>
                </c:pt>
                <c:pt idx="228">
                  <c:v>2560</c:v>
                </c:pt>
                <c:pt idx="229">
                  <c:v>2570</c:v>
                </c:pt>
                <c:pt idx="230">
                  <c:v>2580</c:v>
                </c:pt>
                <c:pt idx="231">
                  <c:v>2590</c:v>
                </c:pt>
                <c:pt idx="232">
                  <c:v>2600</c:v>
                </c:pt>
                <c:pt idx="233">
                  <c:v>2610</c:v>
                </c:pt>
                <c:pt idx="234">
                  <c:v>2620</c:v>
                </c:pt>
                <c:pt idx="235">
                  <c:v>2630</c:v>
                </c:pt>
                <c:pt idx="236">
                  <c:v>2640</c:v>
                </c:pt>
                <c:pt idx="237">
                  <c:v>2650</c:v>
                </c:pt>
                <c:pt idx="238">
                  <c:v>2660</c:v>
                </c:pt>
                <c:pt idx="239">
                  <c:v>2670</c:v>
                </c:pt>
                <c:pt idx="240">
                  <c:v>2680</c:v>
                </c:pt>
                <c:pt idx="241">
                  <c:v>2690</c:v>
                </c:pt>
                <c:pt idx="242">
                  <c:v>2700</c:v>
                </c:pt>
                <c:pt idx="243">
                  <c:v>2710</c:v>
                </c:pt>
                <c:pt idx="244">
                  <c:v>2720</c:v>
                </c:pt>
                <c:pt idx="245">
                  <c:v>2730</c:v>
                </c:pt>
                <c:pt idx="246">
                  <c:v>2740</c:v>
                </c:pt>
                <c:pt idx="247">
                  <c:v>2750</c:v>
                </c:pt>
                <c:pt idx="248">
                  <c:v>2760</c:v>
                </c:pt>
                <c:pt idx="249">
                  <c:v>2770</c:v>
                </c:pt>
                <c:pt idx="250">
                  <c:v>2780</c:v>
                </c:pt>
                <c:pt idx="251">
                  <c:v>2790</c:v>
                </c:pt>
                <c:pt idx="252">
                  <c:v>2800</c:v>
                </c:pt>
                <c:pt idx="253">
                  <c:v>2810</c:v>
                </c:pt>
                <c:pt idx="254">
                  <c:v>2820</c:v>
                </c:pt>
                <c:pt idx="255">
                  <c:v>2830</c:v>
                </c:pt>
                <c:pt idx="256">
                  <c:v>2840</c:v>
                </c:pt>
                <c:pt idx="257">
                  <c:v>2850</c:v>
                </c:pt>
                <c:pt idx="258">
                  <c:v>2860</c:v>
                </c:pt>
                <c:pt idx="259">
                  <c:v>2870</c:v>
                </c:pt>
                <c:pt idx="260">
                  <c:v>2880</c:v>
                </c:pt>
                <c:pt idx="261">
                  <c:v>2890</c:v>
                </c:pt>
                <c:pt idx="262">
                  <c:v>2900</c:v>
                </c:pt>
                <c:pt idx="263">
                  <c:v>2910</c:v>
                </c:pt>
                <c:pt idx="264">
                  <c:v>2920</c:v>
                </c:pt>
                <c:pt idx="265">
                  <c:v>2930</c:v>
                </c:pt>
                <c:pt idx="266">
                  <c:v>2940</c:v>
                </c:pt>
                <c:pt idx="267">
                  <c:v>2950</c:v>
                </c:pt>
                <c:pt idx="268">
                  <c:v>2960</c:v>
                </c:pt>
                <c:pt idx="269">
                  <c:v>2970</c:v>
                </c:pt>
                <c:pt idx="270">
                  <c:v>2980</c:v>
                </c:pt>
                <c:pt idx="271">
                  <c:v>2990</c:v>
                </c:pt>
                <c:pt idx="272">
                  <c:v>3000</c:v>
                </c:pt>
                <c:pt idx="273">
                  <c:v>3010</c:v>
                </c:pt>
                <c:pt idx="274">
                  <c:v>3020</c:v>
                </c:pt>
                <c:pt idx="275">
                  <c:v>3030</c:v>
                </c:pt>
                <c:pt idx="276">
                  <c:v>3040</c:v>
                </c:pt>
                <c:pt idx="277">
                  <c:v>3050</c:v>
                </c:pt>
                <c:pt idx="278">
                  <c:v>3060</c:v>
                </c:pt>
                <c:pt idx="279">
                  <c:v>3070</c:v>
                </c:pt>
                <c:pt idx="280">
                  <c:v>3080</c:v>
                </c:pt>
                <c:pt idx="281">
                  <c:v>3090</c:v>
                </c:pt>
                <c:pt idx="282">
                  <c:v>3100</c:v>
                </c:pt>
                <c:pt idx="283">
                  <c:v>3110</c:v>
                </c:pt>
                <c:pt idx="284">
                  <c:v>3120</c:v>
                </c:pt>
                <c:pt idx="285">
                  <c:v>3130</c:v>
                </c:pt>
                <c:pt idx="286">
                  <c:v>3140</c:v>
                </c:pt>
                <c:pt idx="287">
                  <c:v>3150</c:v>
                </c:pt>
                <c:pt idx="288">
                  <c:v>3160</c:v>
                </c:pt>
                <c:pt idx="289">
                  <c:v>3170</c:v>
                </c:pt>
                <c:pt idx="290">
                  <c:v>3180</c:v>
                </c:pt>
                <c:pt idx="291">
                  <c:v>3190</c:v>
                </c:pt>
                <c:pt idx="292">
                  <c:v>3200</c:v>
                </c:pt>
                <c:pt idx="293">
                  <c:v>3210</c:v>
                </c:pt>
                <c:pt idx="294">
                  <c:v>3220</c:v>
                </c:pt>
                <c:pt idx="295">
                  <c:v>3230</c:v>
                </c:pt>
                <c:pt idx="296">
                  <c:v>3240</c:v>
                </c:pt>
                <c:pt idx="297">
                  <c:v>3250</c:v>
                </c:pt>
                <c:pt idx="298">
                  <c:v>3260</c:v>
                </c:pt>
                <c:pt idx="299">
                  <c:v>3270</c:v>
                </c:pt>
                <c:pt idx="300">
                  <c:v>3280</c:v>
                </c:pt>
                <c:pt idx="301">
                  <c:v>3290</c:v>
                </c:pt>
                <c:pt idx="302">
                  <c:v>3300</c:v>
                </c:pt>
                <c:pt idx="303">
                  <c:v>3310</c:v>
                </c:pt>
                <c:pt idx="304">
                  <c:v>3320</c:v>
                </c:pt>
                <c:pt idx="305">
                  <c:v>3330</c:v>
                </c:pt>
                <c:pt idx="306">
                  <c:v>3340</c:v>
                </c:pt>
                <c:pt idx="307">
                  <c:v>3350</c:v>
                </c:pt>
                <c:pt idx="308">
                  <c:v>3360</c:v>
                </c:pt>
                <c:pt idx="309">
                  <c:v>3370</c:v>
                </c:pt>
                <c:pt idx="310">
                  <c:v>3380</c:v>
                </c:pt>
                <c:pt idx="311">
                  <c:v>3390</c:v>
                </c:pt>
                <c:pt idx="312">
                  <c:v>3400</c:v>
                </c:pt>
                <c:pt idx="313">
                  <c:v>3410</c:v>
                </c:pt>
                <c:pt idx="314">
                  <c:v>3420</c:v>
                </c:pt>
                <c:pt idx="315">
                  <c:v>3430</c:v>
                </c:pt>
                <c:pt idx="316">
                  <c:v>3440</c:v>
                </c:pt>
                <c:pt idx="317">
                  <c:v>3450</c:v>
                </c:pt>
                <c:pt idx="318">
                  <c:v>3460</c:v>
                </c:pt>
                <c:pt idx="319">
                  <c:v>3470</c:v>
                </c:pt>
                <c:pt idx="320">
                  <c:v>3480</c:v>
                </c:pt>
                <c:pt idx="321">
                  <c:v>3490</c:v>
                </c:pt>
                <c:pt idx="322">
                  <c:v>3500</c:v>
                </c:pt>
                <c:pt idx="323">
                  <c:v>3510</c:v>
                </c:pt>
                <c:pt idx="324">
                  <c:v>3520</c:v>
                </c:pt>
                <c:pt idx="325">
                  <c:v>3530</c:v>
                </c:pt>
                <c:pt idx="326">
                  <c:v>3540</c:v>
                </c:pt>
                <c:pt idx="327">
                  <c:v>3550</c:v>
                </c:pt>
                <c:pt idx="328">
                  <c:v>3560</c:v>
                </c:pt>
                <c:pt idx="329">
                  <c:v>3570</c:v>
                </c:pt>
                <c:pt idx="330">
                  <c:v>3580</c:v>
                </c:pt>
                <c:pt idx="331">
                  <c:v>3590</c:v>
                </c:pt>
                <c:pt idx="332">
                  <c:v>3600</c:v>
                </c:pt>
                <c:pt idx="333">
                  <c:v>3610</c:v>
                </c:pt>
                <c:pt idx="334">
                  <c:v>3620</c:v>
                </c:pt>
                <c:pt idx="335">
                  <c:v>3630</c:v>
                </c:pt>
                <c:pt idx="336">
                  <c:v>3640</c:v>
                </c:pt>
                <c:pt idx="337">
                  <c:v>3650</c:v>
                </c:pt>
                <c:pt idx="338">
                  <c:v>3660</c:v>
                </c:pt>
                <c:pt idx="339">
                  <c:v>3670</c:v>
                </c:pt>
                <c:pt idx="340">
                  <c:v>3680</c:v>
                </c:pt>
                <c:pt idx="341">
                  <c:v>3690</c:v>
                </c:pt>
                <c:pt idx="342">
                  <c:v>3700</c:v>
                </c:pt>
                <c:pt idx="343">
                  <c:v>3710</c:v>
                </c:pt>
                <c:pt idx="344">
                  <c:v>3720</c:v>
                </c:pt>
                <c:pt idx="345">
                  <c:v>3730</c:v>
                </c:pt>
                <c:pt idx="346">
                  <c:v>3740</c:v>
                </c:pt>
                <c:pt idx="347">
                  <c:v>3750</c:v>
                </c:pt>
                <c:pt idx="348">
                  <c:v>3760</c:v>
                </c:pt>
                <c:pt idx="349">
                  <c:v>3770</c:v>
                </c:pt>
                <c:pt idx="350">
                  <c:v>3780</c:v>
                </c:pt>
                <c:pt idx="351">
                  <c:v>3790</c:v>
                </c:pt>
                <c:pt idx="352">
                  <c:v>3800</c:v>
                </c:pt>
                <c:pt idx="353">
                  <c:v>3810</c:v>
                </c:pt>
                <c:pt idx="354">
                  <c:v>3820</c:v>
                </c:pt>
                <c:pt idx="355">
                  <c:v>3830</c:v>
                </c:pt>
                <c:pt idx="356">
                  <c:v>3840</c:v>
                </c:pt>
                <c:pt idx="357">
                  <c:v>3850</c:v>
                </c:pt>
                <c:pt idx="358">
                  <c:v>3860</c:v>
                </c:pt>
                <c:pt idx="359">
                  <c:v>3870</c:v>
                </c:pt>
                <c:pt idx="360">
                  <c:v>3880</c:v>
                </c:pt>
                <c:pt idx="361">
                  <c:v>3890</c:v>
                </c:pt>
                <c:pt idx="362">
                  <c:v>3900</c:v>
                </c:pt>
                <c:pt idx="363">
                  <c:v>3910</c:v>
                </c:pt>
                <c:pt idx="364">
                  <c:v>3920</c:v>
                </c:pt>
                <c:pt idx="365">
                  <c:v>3930</c:v>
                </c:pt>
                <c:pt idx="366">
                  <c:v>3940</c:v>
                </c:pt>
                <c:pt idx="367">
                  <c:v>3950</c:v>
                </c:pt>
                <c:pt idx="368">
                  <c:v>3960</c:v>
                </c:pt>
                <c:pt idx="369">
                  <c:v>3970</c:v>
                </c:pt>
                <c:pt idx="370">
                  <c:v>3980</c:v>
                </c:pt>
                <c:pt idx="371">
                  <c:v>3990</c:v>
                </c:pt>
                <c:pt idx="372">
                  <c:v>4000</c:v>
                </c:pt>
              </c:numCache>
            </c:numRef>
          </c:xVal>
          <c:yVal>
            <c:numRef>
              <c:f>Sheet1!$D$4:$D$376</c:f>
              <c:numCache>
                <c:formatCode>General</c:formatCode>
                <c:ptCount val="373"/>
                <c:pt idx="0">
                  <c:v>7.0857142857142856E-19</c:v>
                </c:pt>
                <c:pt idx="1">
                  <c:v>6.8413793103448278E-19</c:v>
                </c:pt>
                <c:pt idx="2">
                  <c:v>6.613333333333334E-19</c:v>
                </c:pt>
                <c:pt idx="3">
                  <c:v>6.3999999999999996E-19</c:v>
                </c:pt>
                <c:pt idx="4">
                  <c:v>6.1999999999999998E-19</c:v>
                </c:pt>
                <c:pt idx="5">
                  <c:v>6.0121212121212122E-19</c:v>
                </c:pt>
                <c:pt idx="6">
                  <c:v>5.8352941176470584E-19</c:v>
                </c:pt>
                <c:pt idx="7">
                  <c:v>5.6685714285714279E-19</c:v>
                </c:pt>
                <c:pt idx="8">
                  <c:v>5.511111111111111E-19</c:v>
                </c:pt>
                <c:pt idx="9">
                  <c:v>5.3621621621621615E-19</c:v>
                </c:pt>
                <c:pt idx="10">
                  <c:v>5.2210526315789468E-19</c:v>
                </c:pt>
                <c:pt idx="11">
                  <c:v>5.0871794871794869E-19</c:v>
                </c:pt>
                <c:pt idx="12">
                  <c:v>4.96E-19</c:v>
                </c:pt>
                <c:pt idx="13">
                  <c:v>4.8390243902439025E-19</c:v>
                </c:pt>
                <c:pt idx="14">
                  <c:v>4.7238095238095237E-19</c:v>
                </c:pt>
                <c:pt idx="15">
                  <c:v>4.6139534883720934E-19</c:v>
                </c:pt>
                <c:pt idx="16">
                  <c:v>4.5090909090909086E-19</c:v>
                </c:pt>
                <c:pt idx="17">
                  <c:v>4.408888888888889E-19</c:v>
                </c:pt>
                <c:pt idx="18">
                  <c:v>4.3130434782608692E-19</c:v>
                </c:pt>
                <c:pt idx="19">
                  <c:v>4.2212765957446803E-19</c:v>
                </c:pt>
                <c:pt idx="20">
                  <c:v>4.1333333333333335E-19</c:v>
                </c:pt>
                <c:pt idx="21">
                  <c:v>4.0489795918367345E-19</c:v>
                </c:pt>
                <c:pt idx="22">
                  <c:v>3.9679999999999998E-19</c:v>
                </c:pt>
                <c:pt idx="23">
                  <c:v>3.8901960784313722E-19</c:v>
                </c:pt>
                <c:pt idx="24">
                  <c:v>3.8153846153846149E-19</c:v>
                </c:pt>
                <c:pt idx="25">
                  <c:v>3.7433962264150938E-19</c:v>
                </c:pt>
                <c:pt idx="26">
                  <c:v>3.674074074074074E-19</c:v>
                </c:pt>
                <c:pt idx="27">
                  <c:v>3.6072727272727269E-19</c:v>
                </c:pt>
                <c:pt idx="28">
                  <c:v>3.5428571428571428E-19</c:v>
                </c:pt>
                <c:pt idx="29">
                  <c:v>3.4807017543859647E-19</c:v>
                </c:pt>
                <c:pt idx="30">
                  <c:v>3.4206896551724139E-19</c:v>
                </c:pt>
                <c:pt idx="31">
                  <c:v>3.3627118644067796E-19</c:v>
                </c:pt>
                <c:pt idx="32">
                  <c:v>3.306666666666667E-19</c:v>
                </c:pt>
                <c:pt idx="33">
                  <c:v>3.2524590163934426E-19</c:v>
                </c:pt>
                <c:pt idx="34">
                  <c:v>3.1999999999999998E-19</c:v>
                </c:pt>
                <c:pt idx="35">
                  <c:v>3.1492063492063491E-19</c:v>
                </c:pt>
                <c:pt idx="36">
                  <c:v>3.0999999999999999E-19</c:v>
                </c:pt>
                <c:pt idx="37">
                  <c:v>3.0523076923076923E-19</c:v>
                </c:pt>
                <c:pt idx="38">
                  <c:v>3.0060606060606061E-19</c:v>
                </c:pt>
                <c:pt idx="39">
                  <c:v>2.961194029850746E-19</c:v>
                </c:pt>
                <c:pt idx="40">
                  <c:v>2.9176470588235292E-19</c:v>
                </c:pt>
                <c:pt idx="41">
                  <c:v>2.8753623188405793E-19</c:v>
                </c:pt>
                <c:pt idx="42">
                  <c:v>2.8342857142857139E-19</c:v>
                </c:pt>
                <c:pt idx="43">
                  <c:v>2.7943661971830985E-19</c:v>
                </c:pt>
                <c:pt idx="44">
                  <c:v>2.7555555555555555E-19</c:v>
                </c:pt>
                <c:pt idx="45">
                  <c:v>2.7178082191780821E-19</c:v>
                </c:pt>
                <c:pt idx="46">
                  <c:v>2.6810810810810807E-19</c:v>
                </c:pt>
                <c:pt idx="47">
                  <c:v>2.6453333333333332E-19</c:v>
                </c:pt>
                <c:pt idx="48">
                  <c:v>2.6105263157894734E-19</c:v>
                </c:pt>
                <c:pt idx="49">
                  <c:v>2.5766233766233764E-19</c:v>
                </c:pt>
                <c:pt idx="50">
                  <c:v>2.5435897435897434E-19</c:v>
                </c:pt>
                <c:pt idx="51">
                  <c:v>2.5113924050632908E-19</c:v>
                </c:pt>
                <c:pt idx="52">
                  <c:v>2.48E-19</c:v>
                </c:pt>
                <c:pt idx="53">
                  <c:v>2.4493827160493825E-19</c:v>
                </c:pt>
                <c:pt idx="54">
                  <c:v>2.4195121951219513E-19</c:v>
                </c:pt>
                <c:pt idx="55">
                  <c:v>2.3903614457831325E-19</c:v>
                </c:pt>
                <c:pt idx="56">
                  <c:v>2.3619047619047619E-19</c:v>
                </c:pt>
                <c:pt idx="57">
                  <c:v>2.3341176470588234E-19</c:v>
                </c:pt>
                <c:pt idx="58">
                  <c:v>2.3069767441860467E-19</c:v>
                </c:pt>
                <c:pt idx="59">
                  <c:v>2.2804597701149423E-19</c:v>
                </c:pt>
                <c:pt idx="60">
                  <c:v>2.2545454545454543E-19</c:v>
                </c:pt>
                <c:pt idx="61">
                  <c:v>2.2292134831460671E-19</c:v>
                </c:pt>
                <c:pt idx="62">
                  <c:v>2.2044444444444445E-19</c:v>
                </c:pt>
                <c:pt idx="63">
                  <c:v>2.1802197802197803E-19</c:v>
                </c:pt>
                <c:pt idx="64">
                  <c:v>2.1565217391304346E-19</c:v>
                </c:pt>
                <c:pt idx="65">
                  <c:v>2.1333333333333331E-19</c:v>
                </c:pt>
                <c:pt idx="66">
                  <c:v>2.1106382978723401E-19</c:v>
                </c:pt>
                <c:pt idx="67">
                  <c:v>2.0884210526315789E-19</c:v>
                </c:pt>
                <c:pt idx="68">
                  <c:v>2.0666666666666667E-19</c:v>
                </c:pt>
                <c:pt idx="69">
                  <c:v>2.045360824742268E-19</c:v>
                </c:pt>
                <c:pt idx="70">
                  <c:v>2.0244897959183672E-19</c:v>
                </c:pt>
                <c:pt idx="71">
                  <c:v>2.0040404040404037E-19</c:v>
                </c:pt>
                <c:pt idx="72">
                  <c:v>1.9839999999999999E-19</c:v>
                </c:pt>
                <c:pt idx="73">
                  <c:v>1.9643564356435643E-19</c:v>
                </c:pt>
                <c:pt idx="74">
                  <c:v>1.9450980392156861E-19</c:v>
                </c:pt>
                <c:pt idx="75">
                  <c:v>1.9262135922330094E-19</c:v>
                </c:pt>
                <c:pt idx="76">
                  <c:v>1.9076923076923074E-19</c:v>
                </c:pt>
                <c:pt idx="77">
                  <c:v>1.8895238095238091E-19</c:v>
                </c:pt>
                <c:pt idx="78">
                  <c:v>1.8716981132075469E-19</c:v>
                </c:pt>
                <c:pt idx="79">
                  <c:v>1.8542056074766353E-19</c:v>
                </c:pt>
                <c:pt idx="80">
                  <c:v>1.837037037037037E-19</c:v>
                </c:pt>
                <c:pt idx="81">
                  <c:v>1.8201834862385317E-19</c:v>
                </c:pt>
                <c:pt idx="82">
                  <c:v>1.8036363636363635E-19</c:v>
                </c:pt>
                <c:pt idx="83">
                  <c:v>1.7873873873873875E-19</c:v>
                </c:pt>
                <c:pt idx="84">
                  <c:v>1.7714285714285714E-19</c:v>
                </c:pt>
                <c:pt idx="85">
                  <c:v>1.7557522123893802E-19</c:v>
                </c:pt>
                <c:pt idx="86">
                  <c:v>1.7403508771929823E-19</c:v>
                </c:pt>
                <c:pt idx="87">
                  <c:v>1.7252173913043477E-19</c:v>
                </c:pt>
                <c:pt idx="88">
                  <c:v>1.710344827586207E-19</c:v>
                </c:pt>
                <c:pt idx="89">
                  <c:v>1.6957264957264956E-19</c:v>
                </c:pt>
                <c:pt idx="90">
                  <c:v>1.6813559322033898E-19</c:v>
                </c:pt>
                <c:pt idx="91">
                  <c:v>1.6672268907563025E-19</c:v>
                </c:pt>
                <c:pt idx="92">
                  <c:v>1.6533333333333335E-19</c:v>
                </c:pt>
                <c:pt idx="93">
                  <c:v>1.6396694214876031E-19</c:v>
                </c:pt>
                <c:pt idx="94">
                  <c:v>1.6262295081967213E-19</c:v>
                </c:pt>
                <c:pt idx="95">
                  <c:v>1.6130081300813006E-19</c:v>
                </c:pt>
                <c:pt idx="96">
                  <c:v>1.5999999999999999E-19</c:v>
                </c:pt>
                <c:pt idx="97">
                  <c:v>1.5871999999999998E-19</c:v>
                </c:pt>
                <c:pt idx="98">
                  <c:v>1.5746031746031746E-19</c:v>
                </c:pt>
                <c:pt idx="99">
                  <c:v>1.5622047244094486E-19</c:v>
                </c:pt>
                <c:pt idx="100">
                  <c:v>1.5499999999999999E-19</c:v>
                </c:pt>
                <c:pt idx="101">
                  <c:v>1.5379844961240308E-19</c:v>
                </c:pt>
                <c:pt idx="102">
                  <c:v>1.5261538461538462E-19</c:v>
                </c:pt>
                <c:pt idx="103">
                  <c:v>1.5145038167938931E-19</c:v>
                </c:pt>
                <c:pt idx="104">
                  <c:v>1.503030303030303E-19</c:v>
                </c:pt>
                <c:pt idx="105">
                  <c:v>1.4917293233082706E-19</c:v>
                </c:pt>
                <c:pt idx="106">
                  <c:v>1.480597014925373E-19</c:v>
                </c:pt>
                <c:pt idx="107">
                  <c:v>1.4696296296296295E-19</c:v>
                </c:pt>
                <c:pt idx="108">
                  <c:v>1.4588235294117646E-19</c:v>
                </c:pt>
                <c:pt idx="109">
                  <c:v>1.4481751824817517E-19</c:v>
                </c:pt>
                <c:pt idx="110">
                  <c:v>1.4376811594202897E-19</c:v>
                </c:pt>
                <c:pt idx="111">
                  <c:v>1.4273381294964027E-19</c:v>
                </c:pt>
                <c:pt idx="112">
                  <c:v>1.417142857142857E-19</c:v>
                </c:pt>
                <c:pt idx="113">
                  <c:v>1.4070921985815602E-19</c:v>
                </c:pt>
                <c:pt idx="114">
                  <c:v>1.3971830985915492E-19</c:v>
                </c:pt>
                <c:pt idx="115">
                  <c:v>1.3874125874125873E-19</c:v>
                </c:pt>
                <c:pt idx="116">
                  <c:v>1.3777777777777777E-19</c:v>
                </c:pt>
                <c:pt idx="117">
                  <c:v>1.3682758620689655E-19</c:v>
                </c:pt>
                <c:pt idx="118">
                  <c:v>1.3589041095890411E-19</c:v>
                </c:pt>
                <c:pt idx="119">
                  <c:v>1.349659863945578E-19</c:v>
                </c:pt>
                <c:pt idx="120">
                  <c:v>1.3405405405405404E-19</c:v>
                </c:pt>
                <c:pt idx="121">
                  <c:v>1.3315436241610738E-19</c:v>
                </c:pt>
                <c:pt idx="122">
                  <c:v>1.3226666666666666E-19</c:v>
                </c:pt>
                <c:pt idx="123">
                  <c:v>1.3139072847682118E-19</c:v>
                </c:pt>
                <c:pt idx="124">
                  <c:v>1.3052631578947367E-19</c:v>
                </c:pt>
                <c:pt idx="125">
                  <c:v>1.2967320261437909E-19</c:v>
                </c:pt>
                <c:pt idx="126">
                  <c:v>1.2883116883116882E-19</c:v>
                </c:pt>
                <c:pt idx="127">
                  <c:v>1.2799999999999999E-19</c:v>
                </c:pt>
                <c:pt idx="128">
                  <c:v>1.2717948717948717E-19</c:v>
                </c:pt>
                <c:pt idx="129">
                  <c:v>1.2636942675159236E-19</c:v>
                </c:pt>
                <c:pt idx="130">
                  <c:v>1.2556962025316454E-19</c:v>
                </c:pt>
                <c:pt idx="131">
                  <c:v>1.2477987421383648E-19</c:v>
                </c:pt>
                <c:pt idx="132">
                  <c:v>1.24E-19</c:v>
                </c:pt>
                <c:pt idx="133">
                  <c:v>1.2322981366459627E-19</c:v>
                </c:pt>
                <c:pt idx="134">
                  <c:v>1.2246913580246913E-19</c:v>
                </c:pt>
                <c:pt idx="135">
                  <c:v>1.2171779141104293E-19</c:v>
                </c:pt>
                <c:pt idx="136">
                  <c:v>1.2097560975609756E-19</c:v>
                </c:pt>
                <c:pt idx="137">
                  <c:v>1.2024242424242424E-19</c:v>
                </c:pt>
                <c:pt idx="138">
                  <c:v>1.1951807228915662E-19</c:v>
                </c:pt>
                <c:pt idx="139">
                  <c:v>1.1880239520958084E-19</c:v>
                </c:pt>
                <c:pt idx="140">
                  <c:v>1.1809523809523809E-19</c:v>
                </c:pt>
                <c:pt idx="141">
                  <c:v>1.1739644970414199E-19</c:v>
                </c:pt>
                <c:pt idx="142">
                  <c:v>1.1670588235294117E-19</c:v>
                </c:pt>
                <c:pt idx="143">
                  <c:v>1.1602339181286548E-19</c:v>
                </c:pt>
                <c:pt idx="144">
                  <c:v>1.1534883720930234E-19</c:v>
                </c:pt>
                <c:pt idx="145">
                  <c:v>1.1468208092485548E-19</c:v>
                </c:pt>
                <c:pt idx="146">
                  <c:v>1.1402298850574711E-19</c:v>
                </c:pt>
                <c:pt idx="147">
                  <c:v>1.1337142857142856E-19</c:v>
                </c:pt>
                <c:pt idx="148">
                  <c:v>1.1272727272727272E-19</c:v>
                </c:pt>
                <c:pt idx="149">
                  <c:v>1.1209039548022597E-19</c:v>
                </c:pt>
                <c:pt idx="150">
                  <c:v>1.1146067415730335E-19</c:v>
                </c:pt>
                <c:pt idx="151">
                  <c:v>1.1083798882681563E-19</c:v>
                </c:pt>
                <c:pt idx="152">
                  <c:v>1.1022222222222222E-19</c:v>
                </c:pt>
                <c:pt idx="153">
                  <c:v>1.0961325966850828E-19</c:v>
                </c:pt>
                <c:pt idx="154">
                  <c:v>1.0901098901098901E-19</c:v>
                </c:pt>
                <c:pt idx="155">
                  <c:v>1.0841530054644808E-19</c:v>
                </c:pt>
                <c:pt idx="156">
                  <c:v>1.0782608695652173E-19</c:v>
                </c:pt>
                <c:pt idx="157">
                  <c:v>1.0724324324324324E-19</c:v>
                </c:pt>
                <c:pt idx="158">
                  <c:v>1.0666666666666665E-19</c:v>
                </c:pt>
                <c:pt idx="159">
                  <c:v>1.0609625668449197E-19</c:v>
                </c:pt>
                <c:pt idx="160">
                  <c:v>1.0553191489361701E-19</c:v>
                </c:pt>
                <c:pt idx="161">
                  <c:v>1.0497354497354496E-19</c:v>
                </c:pt>
                <c:pt idx="162">
                  <c:v>1.0442105263157894E-19</c:v>
                </c:pt>
                <c:pt idx="163">
                  <c:v>1.038743455497382E-19</c:v>
                </c:pt>
                <c:pt idx="164">
                  <c:v>1.0333333333333334E-19</c:v>
                </c:pt>
                <c:pt idx="165">
                  <c:v>1.0279792746113988E-19</c:v>
                </c:pt>
                <c:pt idx="166">
                  <c:v>1.022680412371134E-19</c:v>
                </c:pt>
                <c:pt idx="167">
                  <c:v>1.0174358974358975E-19</c:v>
                </c:pt>
                <c:pt idx="168">
                  <c:v>1.0122448979591836E-19</c:v>
                </c:pt>
                <c:pt idx="169">
                  <c:v>1.0071065989847716E-19</c:v>
                </c:pt>
                <c:pt idx="170">
                  <c:v>1.0020202020202019E-19</c:v>
                </c:pt>
                <c:pt idx="171">
                  <c:v>9.9698492462311559E-20</c:v>
                </c:pt>
                <c:pt idx="172">
                  <c:v>9.9199999999999995E-20</c:v>
                </c:pt>
                <c:pt idx="173">
                  <c:v>9.8706467661691533E-20</c:v>
                </c:pt>
                <c:pt idx="174">
                  <c:v>9.8217821782178213E-20</c:v>
                </c:pt>
                <c:pt idx="175">
                  <c:v>9.7733990147783235E-20</c:v>
                </c:pt>
                <c:pt idx="176">
                  <c:v>9.7254901960784306E-20</c:v>
                </c:pt>
                <c:pt idx="177">
                  <c:v>9.6780487804878039E-20</c:v>
                </c:pt>
                <c:pt idx="178">
                  <c:v>9.6310679611650468E-20</c:v>
                </c:pt>
                <c:pt idx="179">
                  <c:v>9.5845410628019323E-20</c:v>
                </c:pt>
                <c:pt idx="180">
                  <c:v>9.5384615384615372E-20</c:v>
                </c:pt>
                <c:pt idx="181">
                  <c:v>9.4928229665071776E-20</c:v>
                </c:pt>
                <c:pt idx="182">
                  <c:v>9.4476190476190453E-20</c:v>
                </c:pt>
                <c:pt idx="183">
                  <c:v>9.4028436018957332E-20</c:v>
                </c:pt>
                <c:pt idx="184">
                  <c:v>9.3584905660377346E-20</c:v>
                </c:pt>
                <c:pt idx="185">
                  <c:v>9.3145539906103271E-20</c:v>
                </c:pt>
                <c:pt idx="186">
                  <c:v>9.2710280373831763E-20</c:v>
                </c:pt>
                <c:pt idx="187">
                  <c:v>9.2279069767441861E-20</c:v>
                </c:pt>
                <c:pt idx="188">
                  <c:v>9.185185185185185E-20</c:v>
                </c:pt>
                <c:pt idx="189">
                  <c:v>9.1428571428571436E-20</c:v>
                </c:pt>
                <c:pt idx="190">
                  <c:v>9.1009174311926585E-20</c:v>
                </c:pt>
                <c:pt idx="191">
                  <c:v>9.0593607305936062E-20</c:v>
                </c:pt>
                <c:pt idx="192">
                  <c:v>9.0181818181818173E-20</c:v>
                </c:pt>
                <c:pt idx="193">
                  <c:v>8.9773755656108596E-20</c:v>
                </c:pt>
                <c:pt idx="194">
                  <c:v>8.9369369369369374E-20</c:v>
                </c:pt>
                <c:pt idx="195">
                  <c:v>8.8968609865470832E-20</c:v>
                </c:pt>
                <c:pt idx="196">
                  <c:v>8.857142857142857E-20</c:v>
                </c:pt>
                <c:pt idx="197">
                  <c:v>8.8177777777777777E-20</c:v>
                </c:pt>
                <c:pt idx="198">
                  <c:v>8.7787610619469012E-20</c:v>
                </c:pt>
                <c:pt idx="199">
                  <c:v>8.7400881057268708E-20</c:v>
                </c:pt>
                <c:pt idx="200">
                  <c:v>8.7017543859649117E-20</c:v>
                </c:pt>
                <c:pt idx="201">
                  <c:v>8.6637554585152817E-20</c:v>
                </c:pt>
                <c:pt idx="202">
                  <c:v>8.6260869565217385E-20</c:v>
                </c:pt>
                <c:pt idx="203">
                  <c:v>8.5887445887445893E-20</c:v>
                </c:pt>
                <c:pt idx="204">
                  <c:v>8.5517241379310348E-20</c:v>
                </c:pt>
                <c:pt idx="205">
                  <c:v>8.5150214592274666E-20</c:v>
                </c:pt>
                <c:pt idx="206">
                  <c:v>8.4786324786324781E-20</c:v>
                </c:pt>
                <c:pt idx="207">
                  <c:v>8.4425531914893613E-20</c:v>
                </c:pt>
                <c:pt idx="208">
                  <c:v>8.406779661016949E-20</c:v>
                </c:pt>
                <c:pt idx="209">
                  <c:v>8.3713080168776375E-20</c:v>
                </c:pt>
                <c:pt idx="210">
                  <c:v>8.3361344537815123E-20</c:v>
                </c:pt>
                <c:pt idx="211">
                  <c:v>8.3012552301255234E-20</c:v>
                </c:pt>
                <c:pt idx="212">
                  <c:v>8.2666666666666675E-20</c:v>
                </c:pt>
                <c:pt idx="213">
                  <c:v>8.2323651452282146E-20</c:v>
                </c:pt>
                <c:pt idx="214">
                  <c:v>8.1983471074380157E-20</c:v>
                </c:pt>
                <c:pt idx="215">
                  <c:v>8.1646090534979417E-20</c:v>
                </c:pt>
                <c:pt idx="216">
                  <c:v>8.1311475409836065E-20</c:v>
                </c:pt>
                <c:pt idx="217">
                  <c:v>8.0979591836734682E-20</c:v>
                </c:pt>
                <c:pt idx="218">
                  <c:v>8.065040650406503E-20</c:v>
                </c:pt>
                <c:pt idx="219">
                  <c:v>8.0323886639676097E-20</c:v>
                </c:pt>
                <c:pt idx="220">
                  <c:v>7.9999999999999996E-20</c:v>
                </c:pt>
                <c:pt idx="221">
                  <c:v>7.9678714859437742E-20</c:v>
                </c:pt>
                <c:pt idx="222">
                  <c:v>7.9359999999999991E-20</c:v>
                </c:pt>
                <c:pt idx="223">
                  <c:v>7.904382470119521E-20</c:v>
                </c:pt>
                <c:pt idx="224">
                  <c:v>7.8730158730158729E-20</c:v>
                </c:pt>
                <c:pt idx="225">
                  <c:v>7.8418972332015821E-20</c:v>
                </c:pt>
                <c:pt idx="226">
                  <c:v>7.8110236220472431E-20</c:v>
                </c:pt>
                <c:pt idx="227">
                  <c:v>7.780392156862744E-20</c:v>
                </c:pt>
                <c:pt idx="228">
                  <c:v>7.7499999999999997E-20</c:v>
                </c:pt>
                <c:pt idx="229">
                  <c:v>7.719844357976654E-20</c:v>
                </c:pt>
                <c:pt idx="230">
                  <c:v>7.6899224806201541E-20</c:v>
                </c:pt>
                <c:pt idx="231">
                  <c:v>7.6602316602316599E-20</c:v>
                </c:pt>
                <c:pt idx="232">
                  <c:v>7.6307692307692308E-20</c:v>
                </c:pt>
                <c:pt idx="233">
                  <c:v>7.6015325670498076E-20</c:v>
                </c:pt>
                <c:pt idx="234">
                  <c:v>7.5725190839694657E-20</c:v>
                </c:pt>
                <c:pt idx="235">
                  <c:v>7.5437262357414444E-20</c:v>
                </c:pt>
                <c:pt idx="236">
                  <c:v>7.5151515151515152E-20</c:v>
                </c:pt>
                <c:pt idx="237">
                  <c:v>7.4867924528301872E-20</c:v>
                </c:pt>
                <c:pt idx="238">
                  <c:v>7.4586466165413528E-20</c:v>
                </c:pt>
                <c:pt idx="239">
                  <c:v>7.4307116104868915E-20</c:v>
                </c:pt>
                <c:pt idx="240">
                  <c:v>7.402985074626865E-20</c:v>
                </c:pt>
                <c:pt idx="241">
                  <c:v>7.3754646840148689E-20</c:v>
                </c:pt>
                <c:pt idx="242">
                  <c:v>7.3481481481481475E-20</c:v>
                </c:pt>
                <c:pt idx="243">
                  <c:v>7.3210332103321035E-20</c:v>
                </c:pt>
                <c:pt idx="244">
                  <c:v>7.294117647058823E-20</c:v>
                </c:pt>
                <c:pt idx="245">
                  <c:v>7.2673992673992664E-20</c:v>
                </c:pt>
                <c:pt idx="246">
                  <c:v>7.2408759124087584E-20</c:v>
                </c:pt>
                <c:pt idx="247">
                  <c:v>7.2145454545454541E-20</c:v>
                </c:pt>
                <c:pt idx="248">
                  <c:v>7.1884057971014483E-20</c:v>
                </c:pt>
                <c:pt idx="249">
                  <c:v>7.1624548736462099E-20</c:v>
                </c:pt>
                <c:pt idx="250">
                  <c:v>7.1366906474820135E-20</c:v>
                </c:pt>
                <c:pt idx="251">
                  <c:v>7.1111111111111114E-20</c:v>
                </c:pt>
                <c:pt idx="252">
                  <c:v>7.0857142857142848E-20</c:v>
                </c:pt>
                <c:pt idx="253">
                  <c:v>7.0604982206405682E-20</c:v>
                </c:pt>
                <c:pt idx="254">
                  <c:v>7.0354609929078009E-20</c:v>
                </c:pt>
                <c:pt idx="255">
                  <c:v>7.0106007067137808E-20</c:v>
                </c:pt>
                <c:pt idx="256">
                  <c:v>6.9859154929577462E-20</c:v>
                </c:pt>
                <c:pt idx="257">
                  <c:v>6.9614035087719288E-20</c:v>
                </c:pt>
                <c:pt idx="258">
                  <c:v>6.9370629370629363E-20</c:v>
                </c:pt>
                <c:pt idx="259">
                  <c:v>6.9128919860627171E-20</c:v>
                </c:pt>
                <c:pt idx="260">
                  <c:v>6.8888888888888887E-20</c:v>
                </c:pt>
                <c:pt idx="261">
                  <c:v>6.8650519031141867E-20</c:v>
                </c:pt>
                <c:pt idx="262">
                  <c:v>6.8413793103448273E-20</c:v>
                </c:pt>
                <c:pt idx="263">
                  <c:v>6.8178694158075589E-20</c:v>
                </c:pt>
                <c:pt idx="264">
                  <c:v>6.7945205479452053E-20</c:v>
                </c:pt>
                <c:pt idx="265">
                  <c:v>6.7713310580204766E-20</c:v>
                </c:pt>
                <c:pt idx="266">
                  <c:v>6.74829931972789E-20</c:v>
                </c:pt>
                <c:pt idx="267">
                  <c:v>6.7254237288135583E-20</c:v>
                </c:pt>
                <c:pt idx="268">
                  <c:v>6.7027027027027018E-20</c:v>
                </c:pt>
                <c:pt idx="269">
                  <c:v>6.6801346801346791E-20</c:v>
                </c:pt>
                <c:pt idx="270">
                  <c:v>6.6577181208053688E-20</c:v>
                </c:pt>
                <c:pt idx="271">
                  <c:v>6.6354515050167218E-20</c:v>
                </c:pt>
                <c:pt idx="272">
                  <c:v>6.613333333333333E-20</c:v>
                </c:pt>
                <c:pt idx="273">
                  <c:v>6.5913621262458464E-20</c:v>
                </c:pt>
                <c:pt idx="274">
                  <c:v>6.5695364238410589E-20</c:v>
                </c:pt>
                <c:pt idx="275">
                  <c:v>6.5478547854785475E-20</c:v>
                </c:pt>
                <c:pt idx="276">
                  <c:v>6.5263157894736834E-20</c:v>
                </c:pt>
                <c:pt idx="277">
                  <c:v>6.504918032786885E-20</c:v>
                </c:pt>
                <c:pt idx="278">
                  <c:v>6.4836601307189545E-20</c:v>
                </c:pt>
                <c:pt idx="279">
                  <c:v>6.4625407166123777E-20</c:v>
                </c:pt>
                <c:pt idx="280">
                  <c:v>6.4415584415584411E-20</c:v>
                </c:pt>
                <c:pt idx="281">
                  <c:v>6.4207119741100316E-20</c:v>
                </c:pt>
                <c:pt idx="282">
                  <c:v>6.3999999999999994E-20</c:v>
                </c:pt>
                <c:pt idx="283">
                  <c:v>6.3794212218649504E-20</c:v>
                </c:pt>
                <c:pt idx="284">
                  <c:v>6.3589743589743586E-20</c:v>
                </c:pt>
                <c:pt idx="285">
                  <c:v>6.338658146964857E-20</c:v>
                </c:pt>
                <c:pt idx="286">
                  <c:v>6.3184713375796178E-20</c:v>
                </c:pt>
                <c:pt idx="287">
                  <c:v>6.298412698412698E-20</c:v>
                </c:pt>
                <c:pt idx="288">
                  <c:v>6.2784810126582269E-20</c:v>
                </c:pt>
                <c:pt idx="289">
                  <c:v>6.2586750788643528E-20</c:v>
                </c:pt>
                <c:pt idx="290">
                  <c:v>6.2389937106918242E-20</c:v>
                </c:pt>
                <c:pt idx="291">
                  <c:v>6.2194357366771149E-20</c:v>
                </c:pt>
                <c:pt idx="292">
                  <c:v>6.2E-20</c:v>
                </c:pt>
                <c:pt idx="293">
                  <c:v>6.1806853582554517E-20</c:v>
                </c:pt>
                <c:pt idx="294">
                  <c:v>6.1614906832298134E-20</c:v>
                </c:pt>
                <c:pt idx="295">
                  <c:v>6.1424148606811137E-20</c:v>
                </c:pt>
                <c:pt idx="296">
                  <c:v>6.1234567901234563E-20</c:v>
                </c:pt>
                <c:pt idx="297">
                  <c:v>6.1046153846153841E-20</c:v>
                </c:pt>
                <c:pt idx="298">
                  <c:v>6.0858895705521465E-20</c:v>
                </c:pt>
                <c:pt idx="299">
                  <c:v>6.0672782874617727E-20</c:v>
                </c:pt>
                <c:pt idx="300">
                  <c:v>6.0487804878048782E-20</c:v>
                </c:pt>
                <c:pt idx="301">
                  <c:v>6.0303951367781145E-20</c:v>
                </c:pt>
                <c:pt idx="302">
                  <c:v>6.0121212121212119E-20</c:v>
                </c:pt>
                <c:pt idx="303">
                  <c:v>5.9939577039274917E-20</c:v>
                </c:pt>
                <c:pt idx="304">
                  <c:v>5.9759036144578312E-20</c:v>
                </c:pt>
                <c:pt idx="305">
                  <c:v>5.9579579579579579E-20</c:v>
                </c:pt>
                <c:pt idx="306">
                  <c:v>5.9401197604790418E-20</c:v>
                </c:pt>
                <c:pt idx="307">
                  <c:v>5.9223880597014922E-20</c:v>
                </c:pt>
                <c:pt idx="308">
                  <c:v>5.9047619047619046E-20</c:v>
                </c:pt>
                <c:pt idx="309">
                  <c:v>5.8872403560830851E-20</c:v>
                </c:pt>
                <c:pt idx="310">
                  <c:v>5.8698224852070997E-20</c:v>
                </c:pt>
                <c:pt idx="311">
                  <c:v>5.8525073746312679E-20</c:v>
                </c:pt>
                <c:pt idx="312">
                  <c:v>5.8352941176470586E-20</c:v>
                </c:pt>
                <c:pt idx="313">
                  <c:v>5.818181818181817E-20</c:v>
                </c:pt>
                <c:pt idx="314">
                  <c:v>5.801169590643274E-20</c:v>
                </c:pt>
                <c:pt idx="315">
                  <c:v>5.7842565597667639E-20</c:v>
                </c:pt>
                <c:pt idx="316">
                  <c:v>5.7674418604651168E-20</c:v>
                </c:pt>
                <c:pt idx="317">
                  <c:v>5.7507246376811594E-20</c:v>
                </c:pt>
                <c:pt idx="318">
                  <c:v>5.7341040462427741E-20</c:v>
                </c:pt>
                <c:pt idx="319">
                  <c:v>5.7175792507204609E-20</c:v>
                </c:pt>
                <c:pt idx="320">
                  <c:v>5.7011494252873557E-20</c:v>
                </c:pt>
                <c:pt idx="321">
                  <c:v>5.6848137535816617E-20</c:v>
                </c:pt>
                <c:pt idx="322">
                  <c:v>5.6685714285714281E-20</c:v>
                </c:pt>
                <c:pt idx="323">
                  <c:v>5.6524216524216529E-20</c:v>
                </c:pt>
                <c:pt idx="324">
                  <c:v>5.6363636363636358E-20</c:v>
                </c:pt>
                <c:pt idx="325">
                  <c:v>5.6203966005665723E-20</c:v>
                </c:pt>
                <c:pt idx="326">
                  <c:v>5.6045197740112985E-20</c:v>
                </c:pt>
                <c:pt idx="327">
                  <c:v>5.588732394366196E-20</c:v>
                </c:pt>
                <c:pt idx="328">
                  <c:v>5.5730337078651677E-20</c:v>
                </c:pt>
                <c:pt idx="329">
                  <c:v>5.5574229691876745E-20</c:v>
                </c:pt>
                <c:pt idx="330">
                  <c:v>5.5418994413407815E-20</c:v>
                </c:pt>
                <c:pt idx="331">
                  <c:v>5.5264623955431754E-20</c:v>
                </c:pt>
                <c:pt idx="332">
                  <c:v>5.5111111111111112E-20</c:v>
                </c:pt>
                <c:pt idx="333">
                  <c:v>5.4958448753462603E-20</c:v>
                </c:pt>
                <c:pt idx="334">
                  <c:v>5.4806629834254141E-20</c:v>
                </c:pt>
                <c:pt idx="335">
                  <c:v>5.4655647382920113E-20</c:v>
                </c:pt>
                <c:pt idx="336">
                  <c:v>5.4505494505494507E-20</c:v>
                </c:pt>
                <c:pt idx="337">
                  <c:v>5.4356164383561645E-20</c:v>
                </c:pt>
                <c:pt idx="338">
                  <c:v>5.4207650273224041E-20</c:v>
                </c:pt>
                <c:pt idx="339">
                  <c:v>5.4059945504087192E-20</c:v>
                </c:pt>
                <c:pt idx="340">
                  <c:v>5.3913043478260866E-20</c:v>
                </c:pt>
                <c:pt idx="341">
                  <c:v>5.3766937669376689E-20</c:v>
                </c:pt>
                <c:pt idx="342">
                  <c:v>5.362162162162162E-20</c:v>
                </c:pt>
                <c:pt idx="343">
                  <c:v>5.3477088948787059E-20</c:v>
                </c:pt>
                <c:pt idx="344">
                  <c:v>5.3333333333333326E-20</c:v>
                </c:pt>
                <c:pt idx="345">
                  <c:v>5.3190348525469167E-20</c:v>
                </c:pt>
                <c:pt idx="346">
                  <c:v>5.3048128342245986E-20</c:v>
                </c:pt>
                <c:pt idx="347">
                  <c:v>5.2906666666666663E-20</c:v>
                </c:pt>
                <c:pt idx="348">
                  <c:v>5.2765957446808504E-20</c:v>
                </c:pt>
                <c:pt idx="349">
                  <c:v>5.2625994694960205E-20</c:v>
                </c:pt>
                <c:pt idx="350">
                  <c:v>5.248677248677248E-20</c:v>
                </c:pt>
                <c:pt idx="351">
                  <c:v>5.2348284960422165E-20</c:v>
                </c:pt>
                <c:pt idx="352">
                  <c:v>5.2210526315789472E-20</c:v>
                </c:pt>
                <c:pt idx="353">
                  <c:v>5.207349081364829E-20</c:v>
                </c:pt>
                <c:pt idx="354">
                  <c:v>5.19371727748691E-20</c:v>
                </c:pt>
                <c:pt idx="355">
                  <c:v>5.1801566579634465E-20</c:v>
                </c:pt>
                <c:pt idx="356">
                  <c:v>5.1666666666666669E-20</c:v>
                </c:pt>
                <c:pt idx="357">
                  <c:v>5.153246753246753E-20</c:v>
                </c:pt>
                <c:pt idx="358">
                  <c:v>5.139896373056994E-20</c:v>
                </c:pt>
                <c:pt idx="359">
                  <c:v>5.1266149870801029E-20</c:v>
                </c:pt>
                <c:pt idx="360">
                  <c:v>5.1134020618556701E-20</c:v>
                </c:pt>
                <c:pt idx="361">
                  <c:v>5.10025706940874E-20</c:v>
                </c:pt>
                <c:pt idx="362">
                  <c:v>5.0871794871794876E-20</c:v>
                </c:pt>
                <c:pt idx="363">
                  <c:v>5.0741687979539633E-20</c:v>
                </c:pt>
                <c:pt idx="364">
                  <c:v>5.0612244897959181E-20</c:v>
                </c:pt>
                <c:pt idx="365">
                  <c:v>5.0483460559796442E-20</c:v>
                </c:pt>
                <c:pt idx="366">
                  <c:v>5.0355329949238578E-20</c:v>
                </c:pt>
                <c:pt idx="367">
                  <c:v>5.0227848101265809E-20</c:v>
                </c:pt>
                <c:pt idx="368">
                  <c:v>5.0101010101010093E-20</c:v>
                </c:pt>
                <c:pt idx="369">
                  <c:v>4.9974811083123426E-20</c:v>
                </c:pt>
                <c:pt idx="370">
                  <c:v>4.984924623115578E-20</c:v>
                </c:pt>
                <c:pt idx="371">
                  <c:v>4.9724310776942358E-20</c:v>
                </c:pt>
                <c:pt idx="372">
                  <c:v>4.9599999999999998E-20</c:v>
                </c:pt>
              </c:numCache>
            </c:numRef>
          </c:yVal>
          <c:smooth val="1"/>
        </c:ser>
        <c:axId val="60929536"/>
        <c:axId val="60915072"/>
      </c:scatterChart>
      <c:valAx>
        <c:axId val="711182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nm</a:t>
                </a:r>
              </a:p>
            </c:rich>
          </c:tx>
          <c:layout/>
        </c:title>
        <c:numFmt formatCode="General" sourceLinked="1"/>
        <c:tickLblPos val="nextTo"/>
        <c:crossAx val="60913152"/>
        <c:crossesAt val="1.000000000000001E-4"/>
        <c:crossBetween val="midCat"/>
      </c:valAx>
      <c:valAx>
        <c:axId val="60913152"/>
        <c:scaling>
          <c:logBase val="10"/>
          <c:orientation val="minMax"/>
        </c:scaling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accent1"/>
                    </a:solidFill>
                  </a:defRPr>
                </a:pPr>
                <a:r>
                  <a:rPr lang="en-US">
                    <a:solidFill>
                      <a:schemeClr val="accent1"/>
                    </a:solidFill>
                  </a:rPr>
                  <a:t>eV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accent1"/>
                </a:solidFill>
              </a:defRPr>
            </a:pPr>
            <a:endParaRPr lang="en-US"/>
          </a:p>
        </c:txPr>
        <c:crossAx val="71118208"/>
        <c:crosses val="autoZero"/>
        <c:crossBetween val="midCat"/>
      </c:valAx>
      <c:valAx>
        <c:axId val="60915072"/>
        <c:scaling>
          <c:logBase val="10"/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accent2"/>
                    </a:solidFill>
                  </a:defRPr>
                </a:pPr>
                <a:r>
                  <a:rPr lang="en-US">
                    <a:solidFill>
                      <a:schemeClr val="accent2"/>
                    </a:solidFill>
                  </a:rPr>
                  <a:t>W/s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accent2"/>
                </a:solidFill>
              </a:defRPr>
            </a:pPr>
            <a:endParaRPr lang="en-US"/>
          </a:p>
        </c:txPr>
        <c:crossAx val="60929536"/>
        <c:crosses val="max"/>
        <c:crossBetween val="midCat"/>
      </c:valAx>
      <c:valAx>
        <c:axId val="60929536"/>
        <c:scaling>
          <c:orientation val="minMax"/>
        </c:scaling>
        <c:delete val="1"/>
        <c:axPos val="b"/>
        <c:numFmt formatCode="General" sourceLinked="1"/>
        <c:tickLblPos val="none"/>
        <c:crossAx val="60915072"/>
        <c:crosses val="autoZero"/>
        <c:crossBetween val="midCat"/>
      </c:valAx>
    </c:plotArea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3573142224409446"/>
          <c:y val="4.9344531933508379E-2"/>
          <c:w val="0.69931409940944889"/>
          <c:h val="0.74507016622922162"/>
        </c:manualLayout>
      </c:layout>
      <c:scatterChart>
        <c:scatterStyle val="smoothMarker"/>
        <c:ser>
          <c:idx val="0"/>
          <c:order val="0"/>
          <c:tx>
            <c:strRef>
              <c:f>Sheet1!$B$3</c:f>
              <c:strCache>
                <c:ptCount val="1"/>
                <c:pt idx="0">
                  <c:v>W/m2/10nm</c:v>
                </c:pt>
              </c:strCache>
            </c:strRef>
          </c:tx>
          <c:marker>
            <c:symbol val="none"/>
          </c:marker>
          <c:xVal>
            <c:numRef>
              <c:f>Sheet1!$A$4:$A$376</c:f>
              <c:numCache>
                <c:formatCode>General</c:formatCode>
                <c:ptCount val="373"/>
                <c:pt idx="0">
                  <c:v>280</c:v>
                </c:pt>
                <c:pt idx="1">
                  <c:v>290</c:v>
                </c:pt>
                <c:pt idx="2">
                  <c:v>300</c:v>
                </c:pt>
                <c:pt idx="3">
                  <c:v>310</c:v>
                </c:pt>
                <c:pt idx="4">
                  <c:v>320</c:v>
                </c:pt>
                <c:pt idx="5">
                  <c:v>330</c:v>
                </c:pt>
                <c:pt idx="6">
                  <c:v>340</c:v>
                </c:pt>
                <c:pt idx="7">
                  <c:v>350</c:v>
                </c:pt>
                <c:pt idx="8">
                  <c:v>360</c:v>
                </c:pt>
                <c:pt idx="9">
                  <c:v>370</c:v>
                </c:pt>
                <c:pt idx="10">
                  <c:v>380</c:v>
                </c:pt>
                <c:pt idx="11">
                  <c:v>390</c:v>
                </c:pt>
                <c:pt idx="12">
                  <c:v>400</c:v>
                </c:pt>
                <c:pt idx="13">
                  <c:v>410</c:v>
                </c:pt>
                <c:pt idx="14">
                  <c:v>420</c:v>
                </c:pt>
                <c:pt idx="15">
                  <c:v>430</c:v>
                </c:pt>
                <c:pt idx="16">
                  <c:v>440</c:v>
                </c:pt>
                <c:pt idx="17">
                  <c:v>450</c:v>
                </c:pt>
                <c:pt idx="18">
                  <c:v>460</c:v>
                </c:pt>
                <c:pt idx="19">
                  <c:v>470</c:v>
                </c:pt>
                <c:pt idx="20">
                  <c:v>480</c:v>
                </c:pt>
                <c:pt idx="21">
                  <c:v>490</c:v>
                </c:pt>
                <c:pt idx="22">
                  <c:v>500</c:v>
                </c:pt>
                <c:pt idx="23">
                  <c:v>510</c:v>
                </c:pt>
                <c:pt idx="24">
                  <c:v>520</c:v>
                </c:pt>
                <c:pt idx="25">
                  <c:v>530</c:v>
                </c:pt>
                <c:pt idx="26">
                  <c:v>540</c:v>
                </c:pt>
                <c:pt idx="27">
                  <c:v>550</c:v>
                </c:pt>
                <c:pt idx="28">
                  <c:v>560</c:v>
                </c:pt>
                <c:pt idx="29">
                  <c:v>570</c:v>
                </c:pt>
                <c:pt idx="30">
                  <c:v>580</c:v>
                </c:pt>
                <c:pt idx="31">
                  <c:v>590</c:v>
                </c:pt>
                <c:pt idx="32">
                  <c:v>600</c:v>
                </c:pt>
                <c:pt idx="33">
                  <c:v>610</c:v>
                </c:pt>
                <c:pt idx="34">
                  <c:v>620</c:v>
                </c:pt>
                <c:pt idx="35">
                  <c:v>630</c:v>
                </c:pt>
                <c:pt idx="36">
                  <c:v>640</c:v>
                </c:pt>
                <c:pt idx="37">
                  <c:v>650</c:v>
                </c:pt>
                <c:pt idx="38">
                  <c:v>660</c:v>
                </c:pt>
                <c:pt idx="39">
                  <c:v>670</c:v>
                </c:pt>
                <c:pt idx="40">
                  <c:v>680</c:v>
                </c:pt>
                <c:pt idx="41">
                  <c:v>690</c:v>
                </c:pt>
                <c:pt idx="42">
                  <c:v>700</c:v>
                </c:pt>
                <c:pt idx="43">
                  <c:v>710</c:v>
                </c:pt>
                <c:pt idx="44">
                  <c:v>720</c:v>
                </c:pt>
                <c:pt idx="45">
                  <c:v>730</c:v>
                </c:pt>
                <c:pt idx="46">
                  <c:v>740</c:v>
                </c:pt>
                <c:pt idx="47">
                  <c:v>750</c:v>
                </c:pt>
                <c:pt idx="48">
                  <c:v>760</c:v>
                </c:pt>
                <c:pt idx="49">
                  <c:v>770</c:v>
                </c:pt>
                <c:pt idx="50">
                  <c:v>780</c:v>
                </c:pt>
                <c:pt idx="51">
                  <c:v>790</c:v>
                </c:pt>
                <c:pt idx="52">
                  <c:v>800</c:v>
                </c:pt>
                <c:pt idx="53">
                  <c:v>810</c:v>
                </c:pt>
                <c:pt idx="54">
                  <c:v>820</c:v>
                </c:pt>
                <c:pt idx="55">
                  <c:v>830</c:v>
                </c:pt>
                <c:pt idx="56">
                  <c:v>840</c:v>
                </c:pt>
                <c:pt idx="57">
                  <c:v>850</c:v>
                </c:pt>
                <c:pt idx="58">
                  <c:v>860</c:v>
                </c:pt>
                <c:pt idx="59">
                  <c:v>870</c:v>
                </c:pt>
                <c:pt idx="60">
                  <c:v>880</c:v>
                </c:pt>
                <c:pt idx="61">
                  <c:v>890</c:v>
                </c:pt>
                <c:pt idx="62">
                  <c:v>900</c:v>
                </c:pt>
                <c:pt idx="63">
                  <c:v>910</c:v>
                </c:pt>
                <c:pt idx="64">
                  <c:v>920</c:v>
                </c:pt>
                <c:pt idx="65">
                  <c:v>930</c:v>
                </c:pt>
                <c:pt idx="66">
                  <c:v>940</c:v>
                </c:pt>
                <c:pt idx="67">
                  <c:v>950</c:v>
                </c:pt>
                <c:pt idx="68">
                  <c:v>960</c:v>
                </c:pt>
                <c:pt idx="69">
                  <c:v>970</c:v>
                </c:pt>
                <c:pt idx="70">
                  <c:v>980</c:v>
                </c:pt>
                <c:pt idx="71">
                  <c:v>990</c:v>
                </c:pt>
                <c:pt idx="72">
                  <c:v>1000</c:v>
                </c:pt>
                <c:pt idx="73">
                  <c:v>1010</c:v>
                </c:pt>
                <c:pt idx="74">
                  <c:v>1020</c:v>
                </c:pt>
                <c:pt idx="75">
                  <c:v>1030</c:v>
                </c:pt>
                <c:pt idx="76">
                  <c:v>1040</c:v>
                </c:pt>
                <c:pt idx="77">
                  <c:v>1050</c:v>
                </c:pt>
                <c:pt idx="78">
                  <c:v>1060</c:v>
                </c:pt>
                <c:pt idx="79">
                  <c:v>1070</c:v>
                </c:pt>
                <c:pt idx="80">
                  <c:v>1080</c:v>
                </c:pt>
                <c:pt idx="81">
                  <c:v>1090</c:v>
                </c:pt>
                <c:pt idx="82">
                  <c:v>1100</c:v>
                </c:pt>
                <c:pt idx="83">
                  <c:v>1110</c:v>
                </c:pt>
                <c:pt idx="84">
                  <c:v>1120</c:v>
                </c:pt>
                <c:pt idx="85">
                  <c:v>1130</c:v>
                </c:pt>
                <c:pt idx="86">
                  <c:v>1140</c:v>
                </c:pt>
                <c:pt idx="87">
                  <c:v>1150</c:v>
                </c:pt>
                <c:pt idx="88">
                  <c:v>1160</c:v>
                </c:pt>
                <c:pt idx="89">
                  <c:v>1170</c:v>
                </c:pt>
                <c:pt idx="90">
                  <c:v>1180</c:v>
                </c:pt>
                <c:pt idx="91">
                  <c:v>1190</c:v>
                </c:pt>
                <c:pt idx="92">
                  <c:v>1200</c:v>
                </c:pt>
                <c:pt idx="93">
                  <c:v>1210</c:v>
                </c:pt>
                <c:pt idx="94">
                  <c:v>1220</c:v>
                </c:pt>
                <c:pt idx="95">
                  <c:v>1230</c:v>
                </c:pt>
                <c:pt idx="96">
                  <c:v>1240</c:v>
                </c:pt>
                <c:pt idx="97">
                  <c:v>1250</c:v>
                </c:pt>
                <c:pt idx="98">
                  <c:v>1260</c:v>
                </c:pt>
                <c:pt idx="99">
                  <c:v>1270</c:v>
                </c:pt>
                <c:pt idx="100">
                  <c:v>1280</c:v>
                </c:pt>
                <c:pt idx="101">
                  <c:v>1290</c:v>
                </c:pt>
                <c:pt idx="102">
                  <c:v>1300</c:v>
                </c:pt>
                <c:pt idx="103">
                  <c:v>1310</c:v>
                </c:pt>
                <c:pt idx="104">
                  <c:v>1320</c:v>
                </c:pt>
                <c:pt idx="105">
                  <c:v>1330</c:v>
                </c:pt>
                <c:pt idx="106">
                  <c:v>1340</c:v>
                </c:pt>
                <c:pt idx="107">
                  <c:v>1350</c:v>
                </c:pt>
                <c:pt idx="108">
                  <c:v>1360</c:v>
                </c:pt>
                <c:pt idx="109">
                  <c:v>1370</c:v>
                </c:pt>
                <c:pt idx="110">
                  <c:v>1380</c:v>
                </c:pt>
                <c:pt idx="111">
                  <c:v>1390</c:v>
                </c:pt>
                <c:pt idx="112">
                  <c:v>1400</c:v>
                </c:pt>
                <c:pt idx="113">
                  <c:v>1410</c:v>
                </c:pt>
                <c:pt idx="114">
                  <c:v>1420</c:v>
                </c:pt>
                <c:pt idx="115">
                  <c:v>1430</c:v>
                </c:pt>
                <c:pt idx="116">
                  <c:v>1440</c:v>
                </c:pt>
                <c:pt idx="117">
                  <c:v>1450</c:v>
                </c:pt>
                <c:pt idx="118">
                  <c:v>1460</c:v>
                </c:pt>
                <c:pt idx="119">
                  <c:v>1470</c:v>
                </c:pt>
                <c:pt idx="120">
                  <c:v>1480</c:v>
                </c:pt>
                <c:pt idx="121">
                  <c:v>1490</c:v>
                </c:pt>
                <c:pt idx="122">
                  <c:v>1500</c:v>
                </c:pt>
                <c:pt idx="123">
                  <c:v>1510</c:v>
                </c:pt>
                <c:pt idx="124">
                  <c:v>1520</c:v>
                </c:pt>
                <c:pt idx="125">
                  <c:v>1530</c:v>
                </c:pt>
                <c:pt idx="126">
                  <c:v>1540</c:v>
                </c:pt>
                <c:pt idx="127">
                  <c:v>1550</c:v>
                </c:pt>
                <c:pt idx="128">
                  <c:v>1560</c:v>
                </c:pt>
                <c:pt idx="129">
                  <c:v>1570</c:v>
                </c:pt>
                <c:pt idx="130">
                  <c:v>1580</c:v>
                </c:pt>
                <c:pt idx="131">
                  <c:v>1590</c:v>
                </c:pt>
                <c:pt idx="132">
                  <c:v>1600</c:v>
                </c:pt>
                <c:pt idx="133">
                  <c:v>1610</c:v>
                </c:pt>
                <c:pt idx="134">
                  <c:v>1620</c:v>
                </c:pt>
                <c:pt idx="135">
                  <c:v>1630</c:v>
                </c:pt>
                <c:pt idx="136">
                  <c:v>1640</c:v>
                </c:pt>
                <c:pt idx="137">
                  <c:v>1650</c:v>
                </c:pt>
                <c:pt idx="138">
                  <c:v>1660</c:v>
                </c:pt>
                <c:pt idx="139">
                  <c:v>1670</c:v>
                </c:pt>
                <c:pt idx="140">
                  <c:v>1680</c:v>
                </c:pt>
                <c:pt idx="141">
                  <c:v>1690</c:v>
                </c:pt>
                <c:pt idx="142">
                  <c:v>1700</c:v>
                </c:pt>
                <c:pt idx="143">
                  <c:v>1710</c:v>
                </c:pt>
                <c:pt idx="144">
                  <c:v>1720</c:v>
                </c:pt>
                <c:pt idx="145">
                  <c:v>1730</c:v>
                </c:pt>
                <c:pt idx="146">
                  <c:v>1740</c:v>
                </c:pt>
                <c:pt idx="147">
                  <c:v>1750</c:v>
                </c:pt>
                <c:pt idx="148">
                  <c:v>1760</c:v>
                </c:pt>
                <c:pt idx="149">
                  <c:v>1770</c:v>
                </c:pt>
                <c:pt idx="150">
                  <c:v>1780</c:v>
                </c:pt>
                <c:pt idx="151">
                  <c:v>1790</c:v>
                </c:pt>
                <c:pt idx="152">
                  <c:v>1800</c:v>
                </c:pt>
                <c:pt idx="153">
                  <c:v>1810</c:v>
                </c:pt>
                <c:pt idx="154">
                  <c:v>1820</c:v>
                </c:pt>
                <c:pt idx="155">
                  <c:v>1830</c:v>
                </c:pt>
                <c:pt idx="156">
                  <c:v>1840</c:v>
                </c:pt>
                <c:pt idx="157">
                  <c:v>1850</c:v>
                </c:pt>
                <c:pt idx="158">
                  <c:v>1860</c:v>
                </c:pt>
                <c:pt idx="159">
                  <c:v>1870</c:v>
                </c:pt>
                <c:pt idx="160">
                  <c:v>1880</c:v>
                </c:pt>
                <c:pt idx="161">
                  <c:v>1890</c:v>
                </c:pt>
                <c:pt idx="162">
                  <c:v>1900</c:v>
                </c:pt>
                <c:pt idx="163">
                  <c:v>1910</c:v>
                </c:pt>
                <c:pt idx="164">
                  <c:v>1920</c:v>
                </c:pt>
                <c:pt idx="165">
                  <c:v>1930</c:v>
                </c:pt>
                <c:pt idx="166">
                  <c:v>1940</c:v>
                </c:pt>
                <c:pt idx="167">
                  <c:v>1950</c:v>
                </c:pt>
                <c:pt idx="168">
                  <c:v>1960</c:v>
                </c:pt>
                <c:pt idx="169">
                  <c:v>1970</c:v>
                </c:pt>
                <c:pt idx="170">
                  <c:v>1980</c:v>
                </c:pt>
                <c:pt idx="171">
                  <c:v>1990</c:v>
                </c:pt>
                <c:pt idx="172">
                  <c:v>2000</c:v>
                </c:pt>
                <c:pt idx="173">
                  <c:v>2010</c:v>
                </c:pt>
                <c:pt idx="174">
                  <c:v>2020</c:v>
                </c:pt>
                <c:pt idx="175">
                  <c:v>2030</c:v>
                </c:pt>
                <c:pt idx="176">
                  <c:v>2040</c:v>
                </c:pt>
                <c:pt idx="177">
                  <c:v>2050</c:v>
                </c:pt>
                <c:pt idx="178">
                  <c:v>2060</c:v>
                </c:pt>
                <c:pt idx="179">
                  <c:v>2070</c:v>
                </c:pt>
                <c:pt idx="180">
                  <c:v>2080</c:v>
                </c:pt>
                <c:pt idx="181">
                  <c:v>2090</c:v>
                </c:pt>
                <c:pt idx="182">
                  <c:v>2100</c:v>
                </c:pt>
                <c:pt idx="183">
                  <c:v>2110</c:v>
                </c:pt>
                <c:pt idx="184">
                  <c:v>2120</c:v>
                </c:pt>
                <c:pt idx="185">
                  <c:v>2130</c:v>
                </c:pt>
                <c:pt idx="186">
                  <c:v>2140</c:v>
                </c:pt>
                <c:pt idx="187">
                  <c:v>2150</c:v>
                </c:pt>
                <c:pt idx="188">
                  <c:v>2160</c:v>
                </c:pt>
                <c:pt idx="189">
                  <c:v>2170</c:v>
                </c:pt>
                <c:pt idx="190">
                  <c:v>2180</c:v>
                </c:pt>
                <c:pt idx="191">
                  <c:v>2190</c:v>
                </c:pt>
                <c:pt idx="192">
                  <c:v>2200</c:v>
                </c:pt>
                <c:pt idx="193">
                  <c:v>2210</c:v>
                </c:pt>
                <c:pt idx="194">
                  <c:v>2220</c:v>
                </c:pt>
                <c:pt idx="195">
                  <c:v>2230</c:v>
                </c:pt>
                <c:pt idx="196">
                  <c:v>2240</c:v>
                </c:pt>
                <c:pt idx="197">
                  <c:v>2250</c:v>
                </c:pt>
                <c:pt idx="198">
                  <c:v>2260</c:v>
                </c:pt>
                <c:pt idx="199">
                  <c:v>2270</c:v>
                </c:pt>
                <c:pt idx="200">
                  <c:v>2280</c:v>
                </c:pt>
                <c:pt idx="201">
                  <c:v>2290</c:v>
                </c:pt>
                <c:pt idx="202">
                  <c:v>2300</c:v>
                </c:pt>
                <c:pt idx="203">
                  <c:v>2310</c:v>
                </c:pt>
                <c:pt idx="204">
                  <c:v>2320</c:v>
                </c:pt>
                <c:pt idx="205">
                  <c:v>2330</c:v>
                </c:pt>
                <c:pt idx="206">
                  <c:v>2340</c:v>
                </c:pt>
                <c:pt idx="207">
                  <c:v>2350</c:v>
                </c:pt>
                <c:pt idx="208">
                  <c:v>2360</c:v>
                </c:pt>
                <c:pt idx="209">
                  <c:v>2370</c:v>
                </c:pt>
                <c:pt idx="210">
                  <c:v>2380</c:v>
                </c:pt>
                <c:pt idx="211">
                  <c:v>2390</c:v>
                </c:pt>
                <c:pt idx="212">
                  <c:v>2400</c:v>
                </c:pt>
                <c:pt idx="213">
                  <c:v>2410</c:v>
                </c:pt>
                <c:pt idx="214">
                  <c:v>2420</c:v>
                </c:pt>
                <c:pt idx="215">
                  <c:v>2430</c:v>
                </c:pt>
                <c:pt idx="216">
                  <c:v>2440</c:v>
                </c:pt>
                <c:pt idx="217">
                  <c:v>2450</c:v>
                </c:pt>
                <c:pt idx="218">
                  <c:v>2460</c:v>
                </c:pt>
                <c:pt idx="219">
                  <c:v>2470</c:v>
                </c:pt>
                <c:pt idx="220">
                  <c:v>2480</c:v>
                </c:pt>
                <c:pt idx="221">
                  <c:v>2490</c:v>
                </c:pt>
                <c:pt idx="222">
                  <c:v>2500</c:v>
                </c:pt>
                <c:pt idx="223">
                  <c:v>2510</c:v>
                </c:pt>
                <c:pt idx="224">
                  <c:v>2520</c:v>
                </c:pt>
                <c:pt idx="225">
                  <c:v>2530</c:v>
                </c:pt>
                <c:pt idx="226">
                  <c:v>2540</c:v>
                </c:pt>
                <c:pt idx="227">
                  <c:v>2550</c:v>
                </c:pt>
                <c:pt idx="228">
                  <c:v>2560</c:v>
                </c:pt>
                <c:pt idx="229">
                  <c:v>2570</c:v>
                </c:pt>
                <c:pt idx="230">
                  <c:v>2580</c:v>
                </c:pt>
                <c:pt idx="231">
                  <c:v>2590</c:v>
                </c:pt>
                <c:pt idx="232">
                  <c:v>2600</c:v>
                </c:pt>
                <c:pt idx="233">
                  <c:v>2610</c:v>
                </c:pt>
                <c:pt idx="234">
                  <c:v>2620</c:v>
                </c:pt>
                <c:pt idx="235">
                  <c:v>2630</c:v>
                </c:pt>
                <c:pt idx="236">
                  <c:v>2640</c:v>
                </c:pt>
                <c:pt idx="237">
                  <c:v>2650</c:v>
                </c:pt>
                <c:pt idx="238">
                  <c:v>2660</c:v>
                </c:pt>
                <c:pt idx="239">
                  <c:v>2670</c:v>
                </c:pt>
                <c:pt idx="240">
                  <c:v>2680</c:v>
                </c:pt>
                <c:pt idx="241">
                  <c:v>2690</c:v>
                </c:pt>
                <c:pt idx="242">
                  <c:v>2700</c:v>
                </c:pt>
                <c:pt idx="243">
                  <c:v>2710</c:v>
                </c:pt>
                <c:pt idx="244">
                  <c:v>2720</c:v>
                </c:pt>
                <c:pt idx="245">
                  <c:v>2730</c:v>
                </c:pt>
                <c:pt idx="246">
                  <c:v>2740</c:v>
                </c:pt>
                <c:pt idx="247">
                  <c:v>2750</c:v>
                </c:pt>
                <c:pt idx="248">
                  <c:v>2760</c:v>
                </c:pt>
                <c:pt idx="249">
                  <c:v>2770</c:v>
                </c:pt>
                <c:pt idx="250">
                  <c:v>2780</c:v>
                </c:pt>
                <c:pt idx="251">
                  <c:v>2790</c:v>
                </c:pt>
                <c:pt idx="252">
                  <c:v>2800</c:v>
                </c:pt>
                <c:pt idx="253">
                  <c:v>2810</c:v>
                </c:pt>
                <c:pt idx="254">
                  <c:v>2820</c:v>
                </c:pt>
                <c:pt idx="255">
                  <c:v>2830</c:v>
                </c:pt>
                <c:pt idx="256">
                  <c:v>2840</c:v>
                </c:pt>
                <c:pt idx="257">
                  <c:v>2850</c:v>
                </c:pt>
                <c:pt idx="258">
                  <c:v>2860</c:v>
                </c:pt>
                <c:pt idx="259">
                  <c:v>2870</c:v>
                </c:pt>
                <c:pt idx="260">
                  <c:v>2880</c:v>
                </c:pt>
                <c:pt idx="261">
                  <c:v>2890</c:v>
                </c:pt>
                <c:pt idx="262">
                  <c:v>2900</c:v>
                </c:pt>
                <c:pt idx="263">
                  <c:v>2910</c:v>
                </c:pt>
                <c:pt idx="264">
                  <c:v>2920</c:v>
                </c:pt>
                <c:pt idx="265">
                  <c:v>2930</c:v>
                </c:pt>
                <c:pt idx="266">
                  <c:v>2940</c:v>
                </c:pt>
                <c:pt idx="267">
                  <c:v>2950</c:v>
                </c:pt>
                <c:pt idx="268">
                  <c:v>2960</c:v>
                </c:pt>
                <c:pt idx="269">
                  <c:v>2970</c:v>
                </c:pt>
                <c:pt idx="270">
                  <c:v>2980</c:v>
                </c:pt>
                <c:pt idx="271">
                  <c:v>2990</c:v>
                </c:pt>
                <c:pt idx="272">
                  <c:v>3000</c:v>
                </c:pt>
                <c:pt idx="273">
                  <c:v>3010</c:v>
                </c:pt>
                <c:pt idx="274">
                  <c:v>3020</c:v>
                </c:pt>
                <c:pt idx="275">
                  <c:v>3030</c:v>
                </c:pt>
                <c:pt idx="276">
                  <c:v>3040</c:v>
                </c:pt>
                <c:pt idx="277">
                  <c:v>3050</c:v>
                </c:pt>
                <c:pt idx="278">
                  <c:v>3060</c:v>
                </c:pt>
                <c:pt idx="279">
                  <c:v>3070</c:v>
                </c:pt>
                <c:pt idx="280">
                  <c:v>3080</c:v>
                </c:pt>
                <c:pt idx="281">
                  <c:v>3090</c:v>
                </c:pt>
                <c:pt idx="282">
                  <c:v>3100</c:v>
                </c:pt>
                <c:pt idx="283">
                  <c:v>3110</c:v>
                </c:pt>
                <c:pt idx="284">
                  <c:v>3120</c:v>
                </c:pt>
                <c:pt idx="285">
                  <c:v>3130</c:v>
                </c:pt>
                <c:pt idx="286">
                  <c:v>3140</c:v>
                </c:pt>
                <c:pt idx="287">
                  <c:v>3150</c:v>
                </c:pt>
                <c:pt idx="288">
                  <c:v>3160</c:v>
                </c:pt>
                <c:pt idx="289">
                  <c:v>3170</c:v>
                </c:pt>
                <c:pt idx="290">
                  <c:v>3180</c:v>
                </c:pt>
                <c:pt idx="291">
                  <c:v>3190</c:v>
                </c:pt>
                <c:pt idx="292">
                  <c:v>3200</c:v>
                </c:pt>
                <c:pt idx="293">
                  <c:v>3210</c:v>
                </c:pt>
                <c:pt idx="294">
                  <c:v>3220</c:v>
                </c:pt>
                <c:pt idx="295">
                  <c:v>3230</c:v>
                </c:pt>
                <c:pt idx="296">
                  <c:v>3240</c:v>
                </c:pt>
                <c:pt idx="297">
                  <c:v>3250</c:v>
                </c:pt>
                <c:pt idx="298">
                  <c:v>3260</c:v>
                </c:pt>
                <c:pt idx="299">
                  <c:v>3270</c:v>
                </c:pt>
                <c:pt idx="300">
                  <c:v>3280</c:v>
                </c:pt>
                <c:pt idx="301">
                  <c:v>3290</c:v>
                </c:pt>
                <c:pt idx="302">
                  <c:v>3300</c:v>
                </c:pt>
                <c:pt idx="303">
                  <c:v>3310</c:v>
                </c:pt>
                <c:pt idx="304">
                  <c:v>3320</c:v>
                </c:pt>
                <c:pt idx="305">
                  <c:v>3330</c:v>
                </c:pt>
                <c:pt idx="306">
                  <c:v>3340</c:v>
                </c:pt>
                <c:pt idx="307">
                  <c:v>3350</c:v>
                </c:pt>
                <c:pt idx="308">
                  <c:v>3360</c:v>
                </c:pt>
                <c:pt idx="309">
                  <c:v>3370</c:v>
                </c:pt>
                <c:pt idx="310">
                  <c:v>3380</c:v>
                </c:pt>
                <c:pt idx="311">
                  <c:v>3390</c:v>
                </c:pt>
                <c:pt idx="312">
                  <c:v>3400</c:v>
                </c:pt>
                <c:pt idx="313">
                  <c:v>3410</c:v>
                </c:pt>
                <c:pt idx="314">
                  <c:v>3420</c:v>
                </c:pt>
                <c:pt idx="315">
                  <c:v>3430</c:v>
                </c:pt>
                <c:pt idx="316">
                  <c:v>3440</c:v>
                </c:pt>
                <c:pt idx="317">
                  <c:v>3450</c:v>
                </c:pt>
                <c:pt idx="318">
                  <c:v>3460</c:v>
                </c:pt>
                <c:pt idx="319">
                  <c:v>3470</c:v>
                </c:pt>
                <c:pt idx="320">
                  <c:v>3480</c:v>
                </c:pt>
                <c:pt idx="321">
                  <c:v>3490</c:v>
                </c:pt>
                <c:pt idx="322">
                  <c:v>3500</c:v>
                </c:pt>
                <c:pt idx="323">
                  <c:v>3510</c:v>
                </c:pt>
                <c:pt idx="324">
                  <c:v>3520</c:v>
                </c:pt>
                <c:pt idx="325">
                  <c:v>3530</c:v>
                </c:pt>
                <c:pt idx="326">
                  <c:v>3540</c:v>
                </c:pt>
                <c:pt idx="327">
                  <c:v>3550</c:v>
                </c:pt>
                <c:pt idx="328">
                  <c:v>3560</c:v>
                </c:pt>
                <c:pt idx="329">
                  <c:v>3570</c:v>
                </c:pt>
                <c:pt idx="330">
                  <c:v>3580</c:v>
                </c:pt>
                <c:pt idx="331">
                  <c:v>3590</c:v>
                </c:pt>
                <c:pt idx="332">
                  <c:v>3600</c:v>
                </c:pt>
                <c:pt idx="333">
                  <c:v>3610</c:v>
                </c:pt>
                <c:pt idx="334">
                  <c:v>3620</c:v>
                </c:pt>
                <c:pt idx="335">
                  <c:v>3630</c:v>
                </c:pt>
                <c:pt idx="336">
                  <c:v>3640</c:v>
                </c:pt>
                <c:pt idx="337">
                  <c:v>3650</c:v>
                </c:pt>
                <c:pt idx="338">
                  <c:v>3660</c:v>
                </c:pt>
                <c:pt idx="339">
                  <c:v>3670</c:v>
                </c:pt>
                <c:pt idx="340">
                  <c:v>3680</c:v>
                </c:pt>
                <c:pt idx="341">
                  <c:v>3690</c:v>
                </c:pt>
                <c:pt idx="342">
                  <c:v>3700</c:v>
                </c:pt>
                <c:pt idx="343">
                  <c:v>3710</c:v>
                </c:pt>
                <c:pt idx="344">
                  <c:v>3720</c:v>
                </c:pt>
                <c:pt idx="345">
                  <c:v>3730</c:v>
                </c:pt>
                <c:pt idx="346">
                  <c:v>3740</c:v>
                </c:pt>
                <c:pt idx="347">
                  <c:v>3750</c:v>
                </c:pt>
                <c:pt idx="348">
                  <c:v>3760</c:v>
                </c:pt>
                <c:pt idx="349">
                  <c:v>3770</c:v>
                </c:pt>
                <c:pt idx="350">
                  <c:v>3780</c:v>
                </c:pt>
                <c:pt idx="351">
                  <c:v>3790</c:v>
                </c:pt>
                <c:pt idx="352">
                  <c:v>3800</c:v>
                </c:pt>
                <c:pt idx="353">
                  <c:v>3810</c:v>
                </c:pt>
                <c:pt idx="354">
                  <c:v>3820</c:v>
                </c:pt>
                <c:pt idx="355">
                  <c:v>3830</c:v>
                </c:pt>
                <c:pt idx="356">
                  <c:v>3840</c:v>
                </c:pt>
                <c:pt idx="357">
                  <c:v>3850</c:v>
                </c:pt>
                <c:pt idx="358">
                  <c:v>3860</c:v>
                </c:pt>
                <c:pt idx="359">
                  <c:v>3870</c:v>
                </c:pt>
                <c:pt idx="360">
                  <c:v>3880</c:v>
                </c:pt>
                <c:pt idx="361">
                  <c:v>3890</c:v>
                </c:pt>
                <c:pt idx="362">
                  <c:v>3900</c:v>
                </c:pt>
                <c:pt idx="363">
                  <c:v>3910</c:v>
                </c:pt>
                <c:pt idx="364">
                  <c:v>3920</c:v>
                </c:pt>
                <c:pt idx="365">
                  <c:v>3930</c:v>
                </c:pt>
                <c:pt idx="366">
                  <c:v>3940</c:v>
                </c:pt>
                <c:pt idx="367">
                  <c:v>3950</c:v>
                </c:pt>
                <c:pt idx="368">
                  <c:v>3960</c:v>
                </c:pt>
                <c:pt idx="369">
                  <c:v>3970</c:v>
                </c:pt>
                <c:pt idx="370">
                  <c:v>3980</c:v>
                </c:pt>
                <c:pt idx="371">
                  <c:v>3990</c:v>
                </c:pt>
                <c:pt idx="372">
                  <c:v>4000</c:v>
                </c:pt>
              </c:numCache>
            </c:numRef>
          </c:xVal>
          <c:yVal>
            <c:numRef>
              <c:f>Sheet1!$B$4:$B$376</c:f>
              <c:numCache>
                <c:formatCode>General</c:formatCode>
                <c:ptCount val="373"/>
                <c:pt idx="0">
                  <c:v>4.7572947848996336E-22</c:v>
                </c:pt>
                <c:pt idx="1">
                  <c:v>6.0503691183039414E-8</c:v>
                </c:pt>
                <c:pt idx="2">
                  <c:v>1.0261936054429549E-2</c:v>
                </c:pt>
                <c:pt idx="3">
                  <c:v>0.51223200458264262</c:v>
                </c:pt>
                <c:pt idx="4">
                  <c:v>2.0641524878909885</c:v>
                </c:pt>
                <c:pt idx="5">
                  <c:v>4.7401999379691766</c:v>
                </c:pt>
                <c:pt idx="6">
                  <c:v>5.0459965821780974</c:v>
                </c:pt>
                <c:pt idx="7">
                  <c:v>5.3092572249071175</c:v>
                </c:pt>
                <c:pt idx="8">
                  <c:v>6.0150732872887049</c:v>
                </c:pt>
                <c:pt idx="9">
                  <c:v>7.5928271010466633</c:v>
                </c:pt>
                <c:pt idx="10">
                  <c:v>7.0467975785032779</c:v>
                </c:pt>
                <c:pt idx="11">
                  <c:v>8.0143659147670814</c:v>
                </c:pt>
                <c:pt idx="12">
                  <c:v>11.203158214835828</c:v>
                </c:pt>
                <c:pt idx="13">
                  <c:v>10.543498239166469</c:v>
                </c:pt>
                <c:pt idx="14">
                  <c:v>11.294665924875325</c:v>
                </c:pt>
                <c:pt idx="15">
                  <c:v>8.7949970719501938</c:v>
                </c:pt>
                <c:pt idx="16">
                  <c:v>13.57431404201318</c:v>
                </c:pt>
                <c:pt idx="17">
                  <c:v>15.682008110615271</c:v>
                </c:pt>
                <c:pt idx="18">
                  <c:v>15.376312024329469</c:v>
                </c:pt>
                <c:pt idx="19">
                  <c:v>15.161118068851968</c:v>
                </c:pt>
                <c:pt idx="20">
                  <c:v>16.271277540100396</c:v>
                </c:pt>
                <c:pt idx="21">
                  <c:v>16.314517447042135</c:v>
                </c:pt>
                <c:pt idx="22">
                  <c:v>15.537204701321993</c:v>
                </c:pt>
                <c:pt idx="23">
                  <c:v>15.567372078258094</c:v>
                </c:pt>
                <c:pt idx="24">
                  <c:v>15.32100516661329</c:v>
                </c:pt>
                <c:pt idx="25">
                  <c:v>15.53217680516598</c:v>
                </c:pt>
                <c:pt idx="26">
                  <c:v>14.907712102588736</c:v>
                </c:pt>
                <c:pt idx="27">
                  <c:v>15.484914581299424</c:v>
                </c:pt>
                <c:pt idx="28">
                  <c:v>14.822237867936458</c:v>
                </c:pt>
                <c:pt idx="29">
                  <c:v>14.89866188950791</c:v>
                </c:pt>
                <c:pt idx="30">
                  <c:v>15.103800052673378</c:v>
                </c:pt>
                <c:pt idx="31">
                  <c:v>13.78548568056587</c:v>
                </c:pt>
                <c:pt idx="32">
                  <c:v>14.835310397942102</c:v>
                </c:pt>
                <c:pt idx="33">
                  <c:v>14.76793658945148</c:v>
                </c:pt>
                <c:pt idx="34">
                  <c:v>14.821232288705254</c:v>
                </c:pt>
                <c:pt idx="35">
                  <c:v>14.001685215274575</c:v>
                </c:pt>
                <c:pt idx="36">
                  <c:v>14.420006175455143</c:v>
                </c:pt>
                <c:pt idx="37">
                  <c:v>13.66984406897749</c:v>
                </c:pt>
                <c:pt idx="38">
                  <c:v>14.0700646029964</c:v>
                </c:pt>
                <c:pt idx="39">
                  <c:v>14.275202766161868</c:v>
                </c:pt>
                <c:pt idx="40">
                  <c:v>14.046936280678723</c:v>
                </c:pt>
                <c:pt idx="41">
                  <c:v>11.886952092054061</c:v>
                </c:pt>
                <c:pt idx="42">
                  <c:v>12.894542481719757</c:v>
                </c:pt>
                <c:pt idx="43">
                  <c:v>13.248506371103311</c:v>
                </c:pt>
                <c:pt idx="44">
                  <c:v>9.9099833235083992</c:v>
                </c:pt>
                <c:pt idx="45">
                  <c:v>11.3479616241291</c:v>
                </c:pt>
                <c:pt idx="46">
                  <c:v>12.263038724524092</c:v>
                </c:pt>
                <c:pt idx="47">
                  <c:v>12.409853292279772</c:v>
                </c:pt>
                <c:pt idx="48">
                  <c:v>2.6752429866932261</c:v>
                </c:pt>
                <c:pt idx="49">
                  <c:v>11.672763715807761</c:v>
                </c:pt>
                <c:pt idx="50">
                  <c:v>11.700919934281453</c:v>
                </c:pt>
                <c:pt idx="51">
                  <c:v>10.970869412427867</c:v>
                </c:pt>
                <c:pt idx="52">
                  <c:v>10.784837254655258</c:v>
                </c:pt>
                <c:pt idx="53">
                  <c:v>10.617911102275514</c:v>
                </c:pt>
                <c:pt idx="54">
                  <c:v>8.6668862778948945</c:v>
                </c:pt>
                <c:pt idx="55">
                  <c:v>9.2112063157452333</c:v>
                </c:pt>
                <c:pt idx="56">
                  <c:v>10.213668251331793</c:v>
                </c:pt>
                <c:pt idx="57">
                  <c:v>8.9870627051100218</c:v>
                </c:pt>
                <c:pt idx="58">
                  <c:v>9.9367317310584049</c:v>
                </c:pt>
                <c:pt idx="59">
                  <c:v>9.7294818515074084</c:v>
                </c:pt>
                <c:pt idx="60">
                  <c:v>9.4481207826167299</c:v>
                </c:pt>
                <c:pt idx="61">
                  <c:v>9.2908481908565346</c:v>
                </c:pt>
                <c:pt idx="62">
                  <c:v>7.4674313709156133</c:v>
                </c:pt>
                <c:pt idx="63">
                  <c:v>6.2815517835575756</c:v>
                </c:pt>
                <c:pt idx="64">
                  <c:v>7.4829172910761432</c:v>
                </c:pt>
                <c:pt idx="65">
                  <c:v>4.3451078580294054</c:v>
                </c:pt>
                <c:pt idx="66">
                  <c:v>4.7444233707402317</c:v>
                </c:pt>
                <c:pt idx="67">
                  <c:v>1.4808159758699611</c:v>
                </c:pt>
                <c:pt idx="68">
                  <c:v>4.2300695939797492</c:v>
                </c:pt>
                <c:pt idx="69">
                  <c:v>6.3815063591391832</c:v>
                </c:pt>
                <c:pt idx="70">
                  <c:v>6.0805364952400396</c:v>
                </c:pt>
                <c:pt idx="71">
                  <c:v>7.363555036332313</c:v>
                </c:pt>
                <c:pt idx="72">
                  <c:v>7.3942252028840132</c:v>
                </c:pt>
                <c:pt idx="73">
                  <c:v>7.2315224832753211</c:v>
                </c:pt>
                <c:pt idx="74">
                  <c:v>7.0285965944184987</c:v>
                </c:pt>
                <c:pt idx="75">
                  <c:v>6.9440273810743021</c:v>
                </c:pt>
                <c:pt idx="76">
                  <c:v>6.7544756959924817</c:v>
                </c:pt>
                <c:pt idx="77">
                  <c:v>6.5828233212260807</c:v>
                </c:pt>
                <c:pt idx="78">
                  <c:v>6.3939755416061042</c:v>
                </c:pt>
                <c:pt idx="79">
                  <c:v>6.0806370531631586</c:v>
                </c:pt>
                <c:pt idx="80">
                  <c:v>6.0055202845922739</c:v>
                </c:pt>
                <c:pt idx="81">
                  <c:v>5.588305461566029</c:v>
                </c:pt>
                <c:pt idx="82">
                  <c:v>4.8848022314162094</c:v>
                </c:pt>
                <c:pt idx="83">
                  <c:v>4.8166239595406273</c:v>
                </c:pt>
                <c:pt idx="84">
                  <c:v>1.4268163711543445</c:v>
                </c:pt>
                <c:pt idx="85">
                  <c:v>0.70967748662940811</c:v>
                </c:pt>
                <c:pt idx="86">
                  <c:v>2.5741822739572955</c:v>
                </c:pt>
                <c:pt idx="87">
                  <c:v>1.2231865768356789</c:v>
                </c:pt>
                <c:pt idx="88">
                  <c:v>2.8807833815511783</c:v>
                </c:pt>
                <c:pt idx="89">
                  <c:v>4.6128936072988411</c:v>
                </c:pt>
                <c:pt idx="90">
                  <c:v>4.4314871139897676</c:v>
                </c:pt>
                <c:pt idx="91">
                  <c:v>4.649697807160881</c:v>
                </c:pt>
                <c:pt idx="92">
                  <c:v>4.5075089038687359</c:v>
                </c:pt>
                <c:pt idx="93">
                  <c:v>4.5588940025832247</c:v>
                </c:pt>
                <c:pt idx="94">
                  <c:v>4.6060556685266585</c:v>
                </c:pt>
                <c:pt idx="95">
                  <c:v>4.6259661373044834</c:v>
                </c:pt>
                <c:pt idx="96">
                  <c:v>4.6334074236153882</c:v>
                </c:pt>
                <c:pt idx="97">
                  <c:v>4.5959998762146261</c:v>
                </c:pt>
                <c:pt idx="98">
                  <c:v>4.3350520657173721</c:v>
                </c:pt>
                <c:pt idx="99">
                  <c:v>3.8960161733740173</c:v>
                </c:pt>
                <c:pt idx="100">
                  <c:v>4.2439465873703544</c:v>
                </c:pt>
                <c:pt idx="101">
                  <c:v>4.1515338560227724</c:v>
                </c:pt>
                <c:pt idx="102">
                  <c:v>3.5509013812250489</c:v>
                </c:pt>
                <c:pt idx="103">
                  <c:v>3.0282012968455803</c:v>
                </c:pt>
                <c:pt idx="104">
                  <c:v>2.6016345869691455</c:v>
                </c:pt>
                <c:pt idx="105">
                  <c:v>2.3050892716872955</c:v>
                </c:pt>
                <c:pt idx="106">
                  <c:v>1.6924904040382529</c:v>
                </c:pt>
                <c:pt idx="107">
                  <c:v>0.16114407180032683</c:v>
                </c:pt>
                <c:pt idx="108">
                  <c:v>2.1523417864675164E-5</c:v>
                </c:pt>
                <c:pt idx="109">
                  <c:v>2.9362913551135996E-6</c:v>
                </c:pt>
                <c:pt idx="110">
                  <c:v>8.2042192736182622E-4</c:v>
                </c:pt>
                <c:pt idx="111">
                  <c:v>4.9603212316795767E-3</c:v>
                </c:pt>
                <c:pt idx="112">
                  <c:v>3.2647135320245933E-8</c:v>
                </c:pt>
                <c:pt idx="113">
                  <c:v>4.6913287873326971E-3</c:v>
                </c:pt>
                <c:pt idx="114">
                  <c:v>8.3179502846673525E-2</c:v>
                </c:pt>
                <c:pt idx="115">
                  <c:v>0.61944686221353717</c:v>
                </c:pt>
                <c:pt idx="116">
                  <c:v>0.39821943134881388</c:v>
                </c:pt>
                <c:pt idx="117">
                  <c:v>0.27564937885744517</c:v>
                </c:pt>
                <c:pt idx="118">
                  <c:v>0.85897583508616016</c:v>
                </c:pt>
                <c:pt idx="119">
                  <c:v>0.49955165047716921</c:v>
                </c:pt>
                <c:pt idx="120">
                  <c:v>0.60975307842473747</c:v>
                </c:pt>
                <c:pt idx="121">
                  <c:v>1.7575513802971059</c:v>
                </c:pt>
                <c:pt idx="122">
                  <c:v>2.5200821113185587</c:v>
                </c:pt>
                <c:pt idx="123">
                  <c:v>2.7202929362511332</c:v>
                </c:pt>
                <c:pt idx="124">
                  <c:v>2.6597570665326957</c:v>
                </c:pt>
                <c:pt idx="125">
                  <c:v>2.5664393138770305</c:v>
                </c:pt>
                <c:pt idx="126">
                  <c:v>2.6638799413806291</c:v>
                </c:pt>
                <c:pt idx="127">
                  <c:v>2.7140583450176727</c:v>
                </c:pt>
                <c:pt idx="128">
                  <c:v>2.6716229014608945</c:v>
                </c:pt>
                <c:pt idx="129">
                  <c:v>2.4309877914339473</c:v>
                </c:pt>
                <c:pt idx="130">
                  <c:v>2.4600490312157226</c:v>
                </c:pt>
                <c:pt idx="131">
                  <c:v>2.4313900231264292</c:v>
                </c:pt>
                <c:pt idx="132">
                  <c:v>2.3942841494950273</c:v>
                </c:pt>
                <c:pt idx="133">
                  <c:v>2.1881404070983534</c:v>
                </c:pt>
                <c:pt idx="134">
                  <c:v>2.3579827392485888</c:v>
                </c:pt>
                <c:pt idx="135">
                  <c:v>2.3782954397188951</c:v>
                </c:pt>
                <c:pt idx="136">
                  <c:v>2.1631014842413916</c:v>
                </c:pt>
                <c:pt idx="137">
                  <c:v>2.2651677762085254</c:v>
                </c:pt>
                <c:pt idx="138">
                  <c:v>2.2456595391231815</c:v>
                </c:pt>
                <c:pt idx="139">
                  <c:v>2.2291680397314479</c:v>
                </c:pt>
                <c:pt idx="140">
                  <c:v>2.0672697835077183</c:v>
                </c:pt>
                <c:pt idx="141">
                  <c:v>2.063750256198507</c:v>
                </c:pt>
                <c:pt idx="142">
                  <c:v>2.0086445143285672</c:v>
                </c:pt>
                <c:pt idx="143">
                  <c:v>1.8894833754309772</c:v>
                </c:pt>
                <c:pt idx="144">
                  <c:v>1.8802320465039071</c:v>
                </c:pt>
                <c:pt idx="145">
                  <c:v>1.7504117677555626</c:v>
                </c:pt>
                <c:pt idx="146">
                  <c:v>1.6911831510376889</c:v>
                </c:pt>
                <c:pt idx="147">
                  <c:v>1.665842554411366</c:v>
                </c:pt>
                <c:pt idx="148">
                  <c:v>1.6087256540790196</c:v>
                </c:pt>
                <c:pt idx="149">
                  <c:v>1.425106886461299</c:v>
                </c:pt>
                <c:pt idx="150">
                  <c:v>1.010607127359304</c:v>
                </c:pt>
                <c:pt idx="151">
                  <c:v>0.89400015970897073</c:v>
                </c:pt>
                <c:pt idx="152">
                  <c:v>0.32005575770738237</c:v>
                </c:pt>
                <c:pt idx="153">
                  <c:v>9.7451688875141787E-2</c:v>
                </c:pt>
                <c:pt idx="154">
                  <c:v>9.9305976977480653E-3</c:v>
                </c:pt>
                <c:pt idx="155">
                  <c:v>5.2331348771050287E-5</c:v>
                </c:pt>
                <c:pt idx="156">
                  <c:v>6.3052834534139732E-7</c:v>
                </c:pt>
                <c:pt idx="157">
                  <c:v>3.0160337881480199E-5</c:v>
                </c:pt>
                <c:pt idx="158">
                  <c:v>1.121321400714786E-4</c:v>
                </c:pt>
                <c:pt idx="159">
                  <c:v>2.681075346234205E-9</c:v>
                </c:pt>
                <c:pt idx="160">
                  <c:v>7.7937418314410795E-4</c:v>
                </c:pt>
                <c:pt idx="161">
                  <c:v>2.2457600970463018E-3</c:v>
                </c:pt>
                <c:pt idx="162">
                  <c:v>8.6702046893578672E-6</c:v>
                </c:pt>
                <c:pt idx="163">
                  <c:v>2.3173573383079762E-4</c:v>
                </c:pt>
                <c:pt idx="164">
                  <c:v>4.5320450371100964E-3</c:v>
                </c:pt>
                <c:pt idx="165">
                  <c:v>5.5550207890132002E-3</c:v>
                </c:pt>
                <c:pt idx="166">
                  <c:v>3.3004115947323096E-2</c:v>
                </c:pt>
                <c:pt idx="167">
                  <c:v>0.16820323800337389</c:v>
                </c:pt>
                <c:pt idx="168">
                  <c:v>0.22028218638739214</c:v>
                </c:pt>
                <c:pt idx="169">
                  <c:v>0.49119528706586979</c:v>
                </c:pt>
                <c:pt idx="170">
                  <c:v>0.75933298906622637</c:v>
                </c:pt>
                <c:pt idx="171">
                  <c:v>0.86090654721007054</c:v>
                </c:pt>
                <c:pt idx="172">
                  <c:v>0.38368881145792638</c:v>
                </c:pt>
                <c:pt idx="173">
                  <c:v>0.3996976328186827</c:v>
                </c:pt>
                <c:pt idx="174">
                  <c:v>0.45231959398755073</c:v>
                </c:pt>
                <c:pt idx="175">
                  <c:v>0.85329431242986176</c:v>
                </c:pt>
                <c:pt idx="176">
                  <c:v>0.9028190895666236</c:v>
                </c:pt>
                <c:pt idx="177">
                  <c:v>0.68305980437945713</c:v>
                </c:pt>
                <c:pt idx="178">
                  <c:v>0.69579043744649072</c:v>
                </c:pt>
                <c:pt idx="179">
                  <c:v>0.66042421588507105</c:v>
                </c:pt>
                <c:pt idx="180">
                  <c:v>0.8729634421921979</c:v>
                </c:pt>
                <c:pt idx="181">
                  <c:v>0.89597109500212913</c:v>
                </c:pt>
                <c:pt idx="182">
                  <c:v>0.86613555921232765</c:v>
                </c:pt>
                <c:pt idx="183">
                  <c:v>0.90154200394299533</c:v>
                </c:pt>
                <c:pt idx="184">
                  <c:v>0.88076673702633546</c:v>
                </c:pt>
                <c:pt idx="185">
                  <c:v>0.90274869902043942</c:v>
                </c:pt>
                <c:pt idx="186">
                  <c:v>0.91273410078628792</c:v>
                </c:pt>
                <c:pt idx="187">
                  <c:v>0.85111220549815059</c:v>
                </c:pt>
                <c:pt idx="188">
                  <c:v>0.8463960389038071</c:v>
                </c:pt>
                <c:pt idx="189">
                  <c:v>0.82453474641744762</c:v>
                </c:pt>
                <c:pt idx="190">
                  <c:v>0.82264425746278558</c:v>
                </c:pt>
                <c:pt idx="191">
                  <c:v>0.7950913865278153</c:v>
                </c:pt>
                <c:pt idx="192">
                  <c:v>0.71599252420136472</c:v>
                </c:pt>
                <c:pt idx="193">
                  <c:v>0.79757516722888744</c:v>
                </c:pt>
                <c:pt idx="194">
                  <c:v>0.7816367364143153</c:v>
                </c:pt>
                <c:pt idx="195">
                  <c:v>0.76195755085966699</c:v>
                </c:pt>
                <c:pt idx="196">
                  <c:v>0.73525942227121976</c:v>
                </c:pt>
                <c:pt idx="197">
                  <c:v>0.72338353155070889</c:v>
                </c:pt>
                <c:pt idx="198">
                  <c:v>0.67302412365204822</c:v>
                </c:pt>
                <c:pt idx="199">
                  <c:v>0.65228907990463647</c:v>
                </c:pt>
                <c:pt idx="200">
                  <c:v>0.66657836078003518</c:v>
                </c:pt>
                <c:pt idx="201">
                  <c:v>0.6357271899667184</c:v>
                </c:pt>
                <c:pt idx="202">
                  <c:v>0.59152192696302186</c:v>
                </c:pt>
                <c:pt idx="203">
                  <c:v>0.64226345496953974</c:v>
                </c:pt>
                <c:pt idx="204">
                  <c:v>0.52321292978738254</c:v>
                </c:pt>
                <c:pt idx="205">
                  <c:v>0.57141034233895605</c:v>
                </c:pt>
                <c:pt idx="206">
                  <c:v>0.46091729641433893</c:v>
                </c:pt>
                <c:pt idx="207">
                  <c:v>0.41767738947259747</c:v>
                </c:pt>
                <c:pt idx="208">
                  <c:v>0.50517283837959548</c:v>
                </c:pt>
                <c:pt idx="209">
                  <c:v>0.3098893516799171</c:v>
                </c:pt>
                <c:pt idx="210">
                  <c:v>0.42789407446162292</c:v>
                </c:pt>
                <c:pt idx="211">
                  <c:v>0.37316039690722796</c:v>
                </c:pt>
                <c:pt idx="212">
                  <c:v>0.44396323057625148</c:v>
                </c:pt>
                <c:pt idx="213">
                  <c:v>0.34001650544676759</c:v>
                </c:pt>
                <c:pt idx="214">
                  <c:v>0.26738351757695417</c:v>
                </c:pt>
                <c:pt idx="215">
                  <c:v>0.45350617748037064</c:v>
                </c:pt>
                <c:pt idx="216">
                  <c:v>0.43490296170310988</c:v>
                </c:pt>
                <c:pt idx="217">
                  <c:v>0.13686938915907948</c:v>
                </c:pt>
                <c:pt idx="218">
                  <c:v>0.33549139890635277</c:v>
                </c:pt>
                <c:pt idx="219">
                  <c:v>0.16820323800337389</c:v>
                </c:pt>
                <c:pt idx="220">
                  <c:v>8.0843542292588305E-2</c:v>
                </c:pt>
                <c:pt idx="221">
                  <c:v>3.5308903545241035E-2</c:v>
                </c:pt>
                <c:pt idx="222">
                  <c:v>7.1036128050662631E-2</c:v>
                </c:pt>
                <c:pt idx="223">
                  <c:v>2.2286652501158462E-2</c:v>
                </c:pt>
                <c:pt idx="224">
                  <c:v>3.7260732833006615E-3</c:v>
                </c:pt>
                <c:pt idx="225">
                  <c:v>6.3947800049910659E-6</c:v>
                </c:pt>
                <c:pt idx="226">
                  <c:v>3.7926426284063191E-6</c:v>
                </c:pt>
                <c:pt idx="227">
                  <c:v>2.8379457063019179E-12</c:v>
                </c:pt>
                <c:pt idx="228">
                  <c:v>3.1193067751925981E-10</c:v>
                </c:pt>
                <c:pt idx="229">
                  <c:v>1.5343127909699762E-17</c:v>
                </c:pt>
                <c:pt idx="230">
                  <c:v>3.8427204741202428E-21</c:v>
                </c:pt>
                <c:pt idx="231">
                  <c:v>5.509870281532174E-30</c:v>
                </c:pt>
                <c:pt idx="232">
                  <c:v>4.5162574431802046E-27</c:v>
                </c:pt>
                <c:pt idx="233">
                  <c:v>5.9778668557341838E-33</c:v>
                </c:pt>
                <c:pt idx="234">
                  <c:v>5.6820254459141759E-28</c:v>
                </c:pt>
                <c:pt idx="235">
                  <c:v>2.8182363533703338E-44</c:v>
                </c:pt>
                <c:pt idx="236">
                  <c:v>1.1815555966638629E-15</c:v>
                </c:pt>
                <c:pt idx="237">
                  <c:v>1.4374755110050995E-18</c:v>
                </c:pt>
                <c:pt idx="238">
                  <c:v>2.6213439399007299E-24</c:v>
                </c:pt>
                <c:pt idx="239">
                  <c:v>0</c:v>
                </c:pt>
                <c:pt idx="240">
                  <c:v>0</c:v>
                </c:pt>
                <c:pt idx="241">
                  <c:v>1.0283053218284819E-28</c:v>
                </c:pt>
                <c:pt idx="242">
                  <c:v>0</c:v>
                </c:pt>
                <c:pt idx="243">
                  <c:v>1.1312766351036984E-34</c:v>
                </c:pt>
                <c:pt idx="244">
                  <c:v>5.6364727067406676E-44</c:v>
                </c:pt>
                <c:pt idx="245">
                  <c:v>6.107284902790046E-18</c:v>
                </c:pt>
                <c:pt idx="246">
                  <c:v>2.3444074196273446E-26</c:v>
                </c:pt>
                <c:pt idx="247">
                  <c:v>1.6740883041072329E-27</c:v>
                </c:pt>
                <c:pt idx="248">
                  <c:v>0</c:v>
                </c:pt>
                <c:pt idx="249">
                  <c:v>8.4258489361754656E-23</c:v>
                </c:pt>
                <c:pt idx="250">
                  <c:v>4.8335176906248425E-33</c:v>
                </c:pt>
                <c:pt idx="251">
                  <c:v>1.2237899243744011E-15</c:v>
                </c:pt>
                <c:pt idx="252">
                  <c:v>1.657596804715499E-11</c:v>
                </c:pt>
                <c:pt idx="253">
                  <c:v>4.0457469209001863E-9</c:v>
                </c:pt>
                <c:pt idx="254">
                  <c:v>2.0662642042765151E-10</c:v>
                </c:pt>
                <c:pt idx="255">
                  <c:v>3.9225634650777838E-5</c:v>
                </c:pt>
                <c:pt idx="256">
                  <c:v>1.9718403144665265E-6</c:v>
                </c:pt>
                <c:pt idx="257">
                  <c:v>1.1630529388097224E-5</c:v>
                </c:pt>
                <c:pt idx="258">
                  <c:v>2.549746698639056E-4</c:v>
                </c:pt>
                <c:pt idx="259">
                  <c:v>6.3481211286632339E-5</c:v>
                </c:pt>
                <c:pt idx="260">
                  <c:v>2.4861940912270083E-3</c:v>
                </c:pt>
                <c:pt idx="261">
                  <c:v>1.8726902022698825E-3</c:v>
                </c:pt>
                <c:pt idx="262">
                  <c:v>8.1604765770609197E-3</c:v>
                </c:pt>
                <c:pt idx="263">
                  <c:v>2.7371866673353486E-2</c:v>
                </c:pt>
                <c:pt idx="264">
                  <c:v>2.9109507584872765E-2</c:v>
                </c:pt>
                <c:pt idx="265">
                  <c:v>5.9186382390163099E-2</c:v>
                </c:pt>
                <c:pt idx="266">
                  <c:v>1.6363790829371096E-2</c:v>
                </c:pt>
                <c:pt idx="267">
                  <c:v>5.2567659890383055E-2</c:v>
                </c:pt>
                <c:pt idx="268">
                  <c:v>4.6227482837646328E-2</c:v>
                </c:pt>
                <c:pt idx="269">
                  <c:v>3.5429573052985423E-3</c:v>
                </c:pt>
                <c:pt idx="270">
                  <c:v>1.3455655692731191E-2</c:v>
                </c:pt>
                <c:pt idx="271">
                  <c:v>0.10337354496769795</c:v>
                </c:pt>
                <c:pt idx="272">
                  <c:v>7.8909813430984382E-2</c:v>
                </c:pt>
                <c:pt idx="273">
                  <c:v>6.8861060173569924E-2</c:v>
                </c:pt>
                <c:pt idx="274">
                  <c:v>6.3722550302121126E-3</c:v>
                </c:pt>
                <c:pt idx="275">
                  <c:v>6.1091955033293323E-2</c:v>
                </c:pt>
                <c:pt idx="276">
                  <c:v>2.0354934798016942E-2</c:v>
                </c:pt>
                <c:pt idx="277">
                  <c:v>1.037858324524913E-2</c:v>
                </c:pt>
                <c:pt idx="278">
                  <c:v>6.3363558516581542E-2</c:v>
                </c:pt>
                <c:pt idx="279">
                  <c:v>1.7589591912207905E-2</c:v>
                </c:pt>
                <c:pt idx="280">
                  <c:v>3.6426102071107885E-2</c:v>
                </c:pt>
                <c:pt idx="281">
                  <c:v>2.3937813598794256E-2</c:v>
                </c:pt>
                <c:pt idx="282">
                  <c:v>4.4255541965256683E-2</c:v>
                </c:pt>
                <c:pt idx="283">
                  <c:v>8.5040830003630819E-3</c:v>
                </c:pt>
                <c:pt idx="284">
                  <c:v>9.8744863766469224E-2</c:v>
                </c:pt>
                <c:pt idx="285">
                  <c:v>5.7935441826546211E-2</c:v>
                </c:pt>
                <c:pt idx="286">
                  <c:v>3.3426459224428481E-2</c:v>
                </c:pt>
                <c:pt idx="287">
                  <c:v>6.7116380207432214E-2</c:v>
                </c:pt>
                <c:pt idx="288">
                  <c:v>9.2835074624687514E-2</c:v>
                </c:pt>
                <c:pt idx="289">
                  <c:v>0.12585829657740347</c:v>
                </c:pt>
                <c:pt idx="290">
                  <c:v>0.10680257014610117</c:v>
                </c:pt>
                <c:pt idx="291">
                  <c:v>4.2624492452244957E-2</c:v>
                </c:pt>
                <c:pt idx="292">
                  <c:v>4.4087610233645739E-3</c:v>
                </c:pt>
                <c:pt idx="293">
                  <c:v>1.3710067238225624E-3</c:v>
                </c:pt>
                <c:pt idx="294">
                  <c:v>1.6178764250829692E-2</c:v>
                </c:pt>
                <c:pt idx="295">
                  <c:v>3.4270140199408037E-3</c:v>
                </c:pt>
                <c:pt idx="296">
                  <c:v>3.7673020317799961E-2</c:v>
                </c:pt>
                <c:pt idx="297">
                  <c:v>2.6212433819776094E-2</c:v>
                </c:pt>
                <c:pt idx="298">
                  <c:v>1.2316334423777865E-2</c:v>
                </c:pt>
                <c:pt idx="299">
                  <c:v>1.2253988511443261E-2</c:v>
                </c:pt>
                <c:pt idx="300">
                  <c:v>2.8803811498586969E-2</c:v>
                </c:pt>
                <c:pt idx="301">
                  <c:v>8.8059578855703091E-2</c:v>
                </c:pt>
                <c:pt idx="302">
                  <c:v>1.7893276840031298E-2</c:v>
                </c:pt>
                <c:pt idx="303">
                  <c:v>3.9453901136260988E-2</c:v>
                </c:pt>
                <c:pt idx="304">
                  <c:v>6.0321681342191615E-4</c:v>
                </c:pt>
                <c:pt idx="305">
                  <c:v>4.6876081441772452E-2</c:v>
                </c:pt>
                <c:pt idx="306">
                  <c:v>3.4795052558096153E-2</c:v>
                </c:pt>
                <c:pt idx="307">
                  <c:v>8.0724883943306319E-2</c:v>
                </c:pt>
                <c:pt idx="308">
                  <c:v>5.2694362873514679E-2</c:v>
                </c:pt>
                <c:pt idx="309">
                  <c:v>3.9608760337866297E-2</c:v>
                </c:pt>
                <c:pt idx="310">
                  <c:v>5.1400182402956039E-2</c:v>
                </c:pt>
                <c:pt idx="311">
                  <c:v>9.9101844393546384E-2</c:v>
                </c:pt>
                <c:pt idx="312">
                  <c:v>0.12578790603121925</c:v>
                </c:pt>
                <c:pt idx="313">
                  <c:v>7.1197020727655158E-2</c:v>
                </c:pt>
                <c:pt idx="314">
                  <c:v>0.13238450578791278</c:v>
                </c:pt>
                <c:pt idx="315">
                  <c:v>8.737679055771605E-2</c:v>
                </c:pt>
                <c:pt idx="316">
                  <c:v>8.0796280068721749E-2</c:v>
                </c:pt>
                <c:pt idx="317">
                  <c:v>0.11215225165610265</c:v>
                </c:pt>
                <c:pt idx="318">
                  <c:v>0.12599907766977192</c:v>
                </c:pt>
                <c:pt idx="319">
                  <c:v>0.12332423691477118</c:v>
                </c:pt>
                <c:pt idx="320">
                  <c:v>0.11286621291025699</c:v>
                </c:pt>
                <c:pt idx="321">
                  <c:v>0.10477130009907051</c:v>
                </c:pt>
                <c:pt idx="322">
                  <c:v>0.11983487698249579</c:v>
                </c:pt>
                <c:pt idx="323">
                  <c:v>0.12029744342884928</c:v>
                </c:pt>
                <c:pt idx="324">
                  <c:v>0.12189631440646252</c:v>
                </c:pt>
                <c:pt idx="325">
                  <c:v>0.11189080105598979</c:v>
                </c:pt>
                <c:pt idx="326">
                  <c:v>9.0813860369968899E-2</c:v>
                </c:pt>
                <c:pt idx="327">
                  <c:v>0.10596793938420244</c:v>
                </c:pt>
                <c:pt idx="328">
                  <c:v>0.1085522780083949</c:v>
                </c:pt>
                <c:pt idx="329">
                  <c:v>8.3841173980805303E-2</c:v>
                </c:pt>
                <c:pt idx="330">
                  <c:v>0.10243835628267889</c:v>
                </c:pt>
                <c:pt idx="331">
                  <c:v>9.5050365671028342E-2</c:v>
                </c:pt>
                <c:pt idx="332">
                  <c:v>0.10319254070608137</c:v>
                </c:pt>
                <c:pt idx="333">
                  <c:v>9.5315838588065999E-2</c:v>
                </c:pt>
                <c:pt idx="334">
                  <c:v>0.11678797191194981</c:v>
                </c:pt>
                <c:pt idx="335">
                  <c:v>0.10010541246628728</c:v>
                </c:pt>
                <c:pt idx="336">
                  <c:v>0.11544049574213741</c:v>
                </c:pt>
                <c:pt idx="337">
                  <c:v>0.10179478557470879</c:v>
                </c:pt>
                <c:pt idx="338">
                  <c:v>0.1097489172935268</c:v>
                </c:pt>
                <c:pt idx="339">
                  <c:v>7.9443776002753319E-2</c:v>
                </c:pt>
                <c:pt idx="340">
                  <c:v>8.3776816910008295E-2</c:v>
                </c:pt>
                <c:pt idx="341">
                  <c:v>9.7462750246685034E-2</c:v>
                </c:pt>
                <c:pt idx="342">
                  <c:v>0.10938690877029363</c:v>
                </c:pt>
                <c:pt idx="343">
                  <c:v>9.4162439209875853E-2</c:v>
                </c:pt>
                <c:pt idx="344">
                  <c:v>0.10433890102965311</c:v>
                </c:pt>
                <c:pt idx="345">
                  <c:v>9.3224233787163172E-2</c:v>
                </c:pt>
                <c:pt idx="346">
                  <c:v>8.8987728486103729E-2</c:v>
                </c:pt>
                <c:pt idx="347">
                  <c:v>9.3421327316479008E-2</c:v>
                </c:pt>
                <c:pt idx="348">
                  <c:v>8.9127503999240965E-2</c:v>
                </c:pt>
                <c:pt idx="349">
                  <c:v>9.1752065792681567E-2</c:v>
                </c:pt>
                <c:pt idx="350">
                  <c:v>9.6280189070789973E-2</c:v>
                </c:pt>
                <c:pt idx="351">
                  <c:v>7.799674748905179E-2</c:v>
                </c:pt>
                <c:pt idx="352">
                  <c:v>9.914206756279452E-2</c:v>
                </c:pt>
                <c:pt idx="353">
                  <c:v>8.2911013191942259E-2</c:v>
                </c:pt>
                <c:pt idx="354">
                  <c:v>9.7088674772677408E-2</c:v>
                </c:pt>
                <c:pt idx="355">
                  <c:v>9.6460187753175358E-2</c:v>
                </c:pt>
                <c:pt idx="356">
                  <c:v>9.0256769475882279E-2</c:v>
                </c:pt>
                <c:pt idx="357">
                  <c:v>8.8766501055238992E-2</c:v>
                </c:pt>
                <c:pt idx="358">
                  <c:v>8.0386003742390799E-2</c:v>
                </c:pt>
                <c:pt idx="359">
                  <c:v>7.4014653733486757E-2</c:v>
                </c:pt>
                <c:pt idx="360">
                  <c:v>6.5704546966822805E-2</c:v>
                </c:pt>
                <c:pt idx="361">
                  <c:v>6.920195153294785E-2</c:v>
                </c:pt>
                <c:pt idx="362">
                  <c:v>7.969617638978535E-2</c:v>
                </c:pt>
                <c:pt idx="363">
                  <c:v>7.1751094884048169E-2</c:v>
                </c:pt>
                <c:pt idx="364">
                  <c:v>6.985356687476757E-2</c:v>
                </c:pt>
                <c:pt idx="365">
                  <c:v>7.0895346958294192E-2</c:v>
                </c:pt>
                <c:pt idx="366">
                  <c:v>7.4440013748285766E-2</c:v>
                </c:pt>
                <c:pt idx="367">
                  <c:v>7.6702567018493165E-2</c:v>
                </c:pt>
                <c:pt idx="368">
                  <c:v>7.7914289992093128E-2</c:v>
                </c:pt>
                <c:pt idx="369">
                  <c:v>7.7234518431799695E-2</c:v>
                </c:pt>
                <c:pt idx="370">
                  <c:v>7.4284148967449254E-2</c:v>
                </c:pt>
                <c:pt idx="371">
                  <c:v>7.4134317661999974E-2</c:v>
                </c:pt>
                <c:pt idx="372">
                  <c:v>7.1439365322375159E-2</c:v>
                </c:pt>
              </c:numCache>
            </c:numRef>
          </c:yVal>
          <c:smooth val="1"/>
        </c:ser>
        <c:axId val="65657472"/>
        <c:axId val="67552000"/>
      </c:scatterChart>
      <c:scatterChart>
        <c:scatterStyle val="smoothMarker"/>
        <c:ser>
          <c:idx val="1"/>
          <c:order val="1"/>
          <c:tx>
            <c:strRef>
              <c:f>Sheet1!$E$3</c:f>
              <c:strCache>
                <c:ptCount val="1"/>
                <c:pt idx="0">
                  <c:v>fotoes/s/m2</c:v>
                </c:pt>
              </c:strCache>
            </c:strRef>
          </c:tx>
          <c:marker>
            <c:symbol val="none"/>
          </c:marker>
          <c:xVal>
            <c:numRef>
              <c:f>Sheet1!$A$4:$A$376</c:f>
              <c:numCache>
                <c:formatCode>General</c:formatCode>
                <c:ptCount val="373"/>
                <c:pt idx="0">
                  <c:v>280</c:v>
                </c:pt>
                <c:pt idx="1">
                  <c:v>290</c:v>
                </c:pt>
                <c:pt idx="2">
                  <c:v>300</c:v>
                </c:pt>
                <c:pt idx="3">
                  <c:v>310</c:v>
                </c:pt>
                <c:pt idx="4">
                  <c:v>320</c:v>
                </c:pt>
                <c:pt idx="5">
                  <c:v>330</c:v>
                </c:pt>
                <c:pt idx="6">
                  <c:v>340</c:v>
                </c:pt>
                <c:pt idx="7">
                  <c:v>350</c:v>
                </c:pt>
                <c:pt idx="8">
                  <c:v>360</c:v>
                </c:pt>
                <c:pt idx="9">
                  <c:v>370</c:v>
                </c:pt>
                <c:pt idx="10">
                  <c:v>380</c:v>
                </c:pt>
                <c:pt idx="11">
                  <c:v>390</c:v>
                </c:pt>
                <c:pt idx="12">
                  <c:v>400</c:v>
                </c:pt>
                <c:pt idx="13">
                  <c:v>410</c:v>
                </c:pt>
                <c:pt idx="14">
                  <c:v>420</c:v>
                </c:pt>
                <c:pt idx="15">
                  <c:v>430</c:v>
                </c:pt>
                <c:pt idx="16">
                  <c:v>440</c:v>
                </c:pt>
                <c:pt idx="17">
                  <c:v>450</c:v>
                </c:pt>
                <c:pt idx="18">
                  <c:v>460</c:v>
                </c:pt>
                <c:pt idx="19">
                  <c:v>470</c:v>
                </c:pt>
                <c:pt idx="20">
                  <c:v>480</c:v>
                </c:pt>
                <c:pt idx="21">
                  <c:v>490</c:v>
                </c:pt>
                <c:pt idx="22">
                  <c:v>500</c:v>
                </c:pt>
                <c:pt idx="23">
                  <c:v>510</c:v>
                </c:pt>
                <c:pt idx="24">
                  <c:v>520</c:v>
                </c:pt>
                <c:pt idx="25">
                  <c:v>530</c:v>
                </c:pt>
                <c:pt idx="26">
                  <c:v>540</c:v>
                </c:pt>
                <c:pt idx="27">
                  <c:v>550</c:v>
                </c:pt>
                <c:pt idx="28">
                  <c:v>560</c:v>
                </c:pt>
                <c:pt idx="29">
                  <c:v>570</c:v>
                </c:pt>
                <c:pt idx="30">
                  <c:v>580</c:v>
                </c:pt>
                <c:pt idx="31">
                  <c:v>590</c:v>
                </c:pt>
                <c:pt idx="32">
                  <c:v>600</c:v>
                </c:pt>
                <c:pt idx="33">
                  <c:v>610</c:v>
                </c:pt>
                <c:pt idx="34">
                  <c:v>620</c:v>
                </c:pt>
                <c:pt idx="35">
                  <c:v>630</c:v>
                </c:pt>
                <c:pt idx="36">
                  <c:v>640</c:v>
                </c:pt>
                <c:pt idx="37">
                  <c:v>650</c:v>
                </c:pt>
                <c:pt idx="38">
                  <c:v>660</c:v>
                </c:pt>
                <c:pt idx="39">
                  <c:v>670</c:v>
                </c:pt>
                <c:pt idx="40">
                  <c:v>680</c:v>
                </c:pt>
                <c:pt idx="41">
                  <c:v>690</c:v>
                </c:pt>
                <c:pt idx="42">
                  <c:v>700</c:v>
                </c:pt>
                <c:pt idx="43">
                  <c:v>710</c:v>
                </c:pt>
                <c:pt idx="44">
                  <c:v>720</c:v>
                </c:pt>
                <c:pt idx="45">
                  <c:v>730</c:v>
                </c:pt>
                <c:pt idx="46">
                  <c:v>740</c:v>
                </c:pt>
                <c:pt idx="47">
                  <c:v>750</c:v>
                </c:pt>
                <c:pt idx="48">
                  <c:v>760</c:v>
                </c:pt>
                <c:pt idx="49">
                  <c:v>770</c:v>
                </c:pt>
                <c:pt idx="50">
                  <c:v>780</c:v>
                </c:pt>
                <c:pt idx="51">
                  <c:v>790</c:v>
                </c:pt>
                <c:pt idx="52">
                  <c:v>800</c:v>
                </c:pt>
                <c:pt idx="53">
                  <c:v>810</c:v>
                </c:pt>
                <c:pt idx="54">
                  <c:v>820</c:v>
                </c:pt>
                <c:pt idx="55">
                  <c:v>830</c:v>
                </c:pt>
                <c:pt idx="56">
                  <c:v>840</c:v>
                </c:pt>
                <c:pt idx="57">
                  <c:v>850</c:v>
                </c:pt>
                <c:pt idx="58">
                  <c:v>860</c:v>
                </c:pt>
                <c:pt idx="59">
                  <c:v>870</c:v>
                </c:pt>
                <c:pt idx="60">
                  <c:v>880</c:v>
                </c:pt>
                <c:pt idx="61">
                  <c:v>890</c:v>
                </c:pt>
                <c:pt idx="62">
                  <c:v>900</c:v>
                </c:pt>
                <c:pt idx="63">
                  <c:v>910</c:v>
                </c:pt>
                <c:pt idx="64">
                  <c:v>920</c:v>
                </c:pt>
                <c:pt idx="65">
                  <c:v>930</c:v>
                </c:pt>
                <c:pt idx="66">
                  <c:v>940</c:v>
                </c:pt>
                <c:pt idx="67">
                  <c:v>950</c:v>
                </c:pt>
                <c:pt idx="68">
                  <c:v>960</c:v>
                </c:pt>
                <c:pt idx="69">
                  <c:v>970</c:v>
                </c:pt>
                <c:pt idx="70">
                  <c:v>980</c:v>
                </c:pt>
                <c:pt idx="71">
                  <c:v>990</c:v>
                </c:pt>
                <c:pt idx="72">
                  <c:v>1000</c:v>
                </c:pt>
                <c:pt idx="73">
                  <c:v>1010</c:v>
                </c:pt>
                <c:pt idx="74">
                  <c:v>1020</c:v>
                </c:pt>
                <c:pt idx="75">
                  <c:v>1030</c:v>
                </c:pt>
                <c:pt idx="76">
                  <c:v>1040</c:v>
                </c:pt>
                <c:pt idx="77">
                  <c:v>1050</c:v>
                </c:pt>
                <c:pt idx="78">
                  <c:v>1060</c:v>
                </c:pt>
                <c:pt idx="79">
                  <c:v>1070</c:v>
                </c:pt>
                <c:pt idx="80">
                  <c:v>1080</c:v>
                </c:pt>
                <c:pt idx="81">
                  <c:v>1090</c:v>
                </c:pt>
                <c:pt idx="82">
                  <c:v>1100</c:v>
                </c:pt>
                <c:pt idx="83">
                  <c:v>1110</c:v>
                </c:pt>
                <c:pt idx="84">
                  <c:v>1120</c:v>
                </c:pt>
                <c:pt idx="85">
                  <c:v>1130</c:v>
                </c:pt>
                <c:pt idx="86">
                  <c:v>1140</c:v>
                </c:pt>
                <c:pt idx="87">
                  <c:v>1150</c:v>
                </c:pt>
                <c:pt idx="88">
                  <c:v>1160</c:v>
                </c:pt>
                <c:pt idx="89">
                  <c:v>1170</c:v>
                </c:pt>
                <c:pt idx="90">
                  <c:v>1180</c:v>
                </c:pt>
                <c:pt idx="91">
                  <c:v>1190</c:v>
                </c:pt>
                <c:pt idx="92">
                  <c:v>1200</c:v>
                </c:pt>
                <c:pt idx="93">
                  <c:v>1210</c:v>
                </c:pt>
                <c:pt idx="94">
                  <c:v>1220</c:v>
                </c:pt>
                <c:pt idx="95">
                  <c:v>1230</c:v>
                </c:pt>
                <c:pt idx="96">
                  <c:v>1240</c:v>
                </c:pt>
                <c:pt idx="97">
                  <c:v>1250</c:v>
                </c:pt>
                <c:pt idx="98">
                  <c:v>1260</c:v>
                </c:pt>
                <c:pt idx="99">
                  <c:v>1270</c:v>
                </c:pt>
                <c:pt idx="100">
                  <c:v>1280</c:v>
                </c:pt>
                <c:pt idx="101">
                  <c:v>1290</c:v>
                </c:pt>
                <c:pt idx="102">
                  <c:v>1300</c:v>
                </c:pt>
                <c:pt idx="103">
                  <c:v>1310</c:v>
                </c:pt>
                <c:pt idx="104">
                  <c:v>1320</c:v>
                </c:pt>
                <c:pt idx="105">
                  <c:v>1330</c:v>
                </c:pt>
                <c:pt idx="106">
                  <c:v>1340</c:v>
                </c:pt>
                <c:pt idx="107">
                  <c:v>1350</c:v>
                </c:pt>
                <c:pt idx="108">
                  <c:v>1360</c:v>
                </c:pt>
                <c:pt idx="109">
                  <c:v>1370</c:v>
                </c:pt>
                <c:pt idx="110">
                  <c:v>1380</c:v>
                </c:pt>
                <c:pt idx="111">
                  <c:v>1390</c:v>
                </c:pt>
                <c:pt idx="112">
                  <c:v>1400</c:v>
                </c:pt>
                <c:pt idx="113">
                  <c:v>1410</c:v>
                </c:pt>
                <c:pt idx="114">
                  <c:v>1420</c:v>
                </c:pt>
                <c:pt idx="115">
                  <c:v>1430</c:v>
                </c:pt>
                <c:pt idx="116">
                  <c:v>1440</c:v>
                </c:pt>
                <c:pt idx="117">
                  <c:v>1450</c:v>
                </c:pt>
                <c:pt idx="118">
                  <c:v>1460</c:v>
                </c:pt>
                <c:pt idx="119">
                  <c:v>1470</c:v>
                </c:pt>
                <c:pt idx="120">
                  <c:v>1480</c:v>
                </c:pt>
                <c:pt idx="121">
                  <c:v>1490</c:v>
                </c:pt>
                <c:pt idx="122">
                  <c:v>1500</c:v>
                </c:pt>
                <c:pt idx="123">
                  <c:v>1510</c:v>
                </c:pt>
                <c:pt idx="124">
                  <c:v>1520</c:v>
                </c:pt>
                <c:pt idx="125">
                  <c:v>1530</c:v>
                </c:pt>
                <c:pt idx="126">
                  <c:v>1540</c:v>
                </c:pt>
                <c:pt idx="127">
                  <c:v>1550</c:v>
                </c:pt>
                <c:pt idx="128">
                  <c:v>1560</c:v>
                </c:pt>
                <c:pt idx="129">
                  <c:v>1570</c:v>
                </c:pt>
                <c:pt idx="130">
                  <c:v>1580</c:v>
                </c:pt>
                <c:pt idx="131">
                  <c:v>1590</c:v>
                </c:pt>
                <c:pt idx="132">
                  <c:v>1600</c:v>
                </c:pt>
                <c:pt idx="133">
                  <c:v>1610</c:v>
                </c:pt>
                <c:pt idx="134">
                  <c:v>1620</c:v>
                </c:pt>
                <c:pt idx="135">
                  <c:v>1630</c:v>
                </c:pt>
                <c:pt idx="136">
                  <c:v>1640</c:v>
                </c:pt>
                <c:pt idx="137">
                  <c:v>1650</c:v>
                </c:pt>
                <c:pt idx="138">
                  <c:v>1660</c:v>
                </c:pt>
                <c:pt idx="139">
                  <c:v>1670</c:v>
                </c:pt>
                <c:pt idx="140">
                  <c:v>1680</c:v>
                </c:pt>
                <c:pt idx="141">
                  <c:v>1690</c:v>
                </c:pt>
                <c:pt idx="142">
                  <c:v>1700</c:v>
                </c:pt>
                <c:pt idx="143">
                  <c:v>1710</c:v>
                </c:pt>
                <c:pt idx="144">
                  <c:v>1720</c:v>
                </c:pt>
                <c:pt idx="145">
                  <c:v>1730</c:v>
                </c:pt>
                <c:pt idx="146">
                  <c:v>1740</c:v>
                </c:pt>
                <c:pt idx="147">
                  <c:v>1750</c:v>
                </c:pt>
                <c:pt idx="148">
                  <c:v>1760</c:v>
                </c:pt>
                <c:pt idx="149">
                  <c:v>1770</c:v>
                </c:pt>
                <c:pt idx="150">
                  <c:v>1780</c:v>
                </c:pt>
                <c:pt idx="151">
                  <c:v>1790</c:v>
                </c:pt>
                <c:pt idx="152">
                  <c:v>1800</c:v>
                </c:pt>
                <c:pt idx="153">
                  <c:v>1810</c:v>
                </c:pt>
                <c:pt idx="154">
                  <c:v>1820</c:v>
                </c:pt>
                <c:pt idx="155">
                  <c:v>1830</c:v>
                </c:pt>
                <c:pt idx="156">
                  <c:v>1840</c:v>
                </c:pt>
                <c:pt idx="157">
                  <c:v>1850</c:v>
                </c:pt>
                <c:pt idx="158">
                  <c:v>1860</c:v>
                </c:pt>
                <c:pt idx="159">
                  <c:v>1870</c:v>
                </c:pt>
                <c:pt idx="160">
                  <c:v>1880</c:v>
                </c:pt>
                <c:pt idx="161">
                  <c:v>1890</c:v>
                </c:pt>
                <c:pt idx="162">
                  <c:v>1900</c:v>
                </c:pt>
                <c:pt idx="163">
                  <c:v>1910</c:v>
                </c:pt>
                <c:pt idx="164">
                  <c:v>1920</c:v>
                </c:pt>
                <c:pt idx="165">
                  <c:v>1930</c:v>
                </c:pt>
                <c:pt idx="166">
                  <c:v>1940</c:v>
                </c:pt>
                <c:pt idx="167">
                  <c:v>1950</c:v>
                </c:pt>
                <c:pt idx="168">
                  <c:v>1960</c:v>
                </c:pt>
                <c:pt idx="169">
                  <c:v>1970</c:v>
                </c:pt>
                <c:pt idx="170">
                  <c:v>1980</c:v>
                </c:pt>
                <c:pt idx="171">
                  <c:v>1990</c:v>
                </c:pt>
                <c:pt idx="172">
                  <c:v>2000</c:v>
                </c:pt>
                <c:pt idx="173">
                  <c:v>2010</c:v>
                </c:pt>
                <c:pt idx="174">
                  <c:v>2020</c:v>
                </c:pt>
                <c:pt idx="175">
                  <c:v>2030</c:v>
                </c:pt>
                <c:pt idx="176">
                  <c:v>2040</c:v>
                </c:pt>
                <c:pt idx="177">
                  <c:v>2050</c:v>
                </c:pt>
                <c:pt idx="178">
                  <c:v>2060</c:v>
                </c:pt>
                <c:pt idx="179">
                  <c:v>2070</c:v>
                </c:pt>
                <c:pt idx="180">
                  <c:v>2080</c:v>
                </c:pt>
                <c:pt idx="181">
                  <c:v>2090</c:v>
                </c:pt>
                <c:pt idx="182">
                  <c:v>2100</c:v>
                </c:pt>
                <c:pt idx="183">
                  <c:v>2110</c:v>
                </c:pt>
                <c:pt idx="184">
                  <c:v>2120</c:v>
                </c:pt>
                <c:pt idx="185">
                  <c:v>2130</c:v>
                </c:pt>
                <c:pt idx="186">
                  <c:v>2140</c:v>
                </c:pt>
                <c:pt idx="187">
                  <c:v>2150</c:v>
                </c:pt>
                <c:pt idx="188">
                  <c:v>2160</c:v>
                </c:pt>
                <c:pt idx="189">
                  <c:v>2170</c:v>
                </c:pt>
                <c:pt idx="190">
                  <c:v>2180</c:v>
                </c:pt>
                <c:pt idx="191">
                  <c:v>2190</c:v>
                </c:pt>
                <c:pt idx="192">
                  <c:v>2200</c:v>
                </c:pt>
                <c:pt idx="193">
                  <c:v>2210</c:v>
                </c:pt>
                <c:pt idx="194">
                  <c:v>2220</c:v>
                </c:pt>
                <c:pt idx="195">
                  <c:v>2230</c:v>
                </c:pt>
                <c:pt idx="196">
                  <c:v>2240</c:v>
                </c:pt>
                <c:pt idx="197">
                  <c:v>2250</c:v>
                </c:pt>
                <c:pt idx="198">
                  <c:v>2260</c:v>
                </c:pt>
                <c:pt idx="199">
                  <c:v>2270</c:v>
                </c:pt>
                <c:pt idx="200">
                  <c:v>2280</c:v>
                </c:pt>
                <c:pt idx="201">
                  <c:v>2290</c:v>
                </c:pt>
                <c:pt idx="202">
                  <c:v>2300</c:v>
                </c:pt>
                <c:pt idx="203">
                  <c:v>2310</c:v>
                </c:pt>
                <c:pt idx="204">
                  <c:v>2320</c:v>
                </c:pt>
                <c:pt idx="205">
                  <c:v>2330</c:v>
                </c:pt>
                <c:pt idx="206">
                  <c:v>2340</c:v>
                </c:pt>
                <c:pt idx="207">
                  <c:v>2350</c:v>
                </c:pt>
                <c:pt idx="208">
                  <c:v>2360</c:v>
                </c:pt>
                <c:pt idx="209">
                  <c:v>2370</c:v>
                </c:pt>
                <c:pt idx="210">
                  <c:v>2380</c:v>
                </c:pt>
                <c:pt idx="211">
                  <c:v>2390</c:v>
                </c:pt>
                <c:pt idx="212">
                  <c:v>2400</c:v>
                </c:pt>
                <c:pt idx="213">
                  <c:v>2410</c:v>
                </c:pt>
                <c:pt idx="214">
                  <c:v>2420</c:v>
                </c:pt>
                <c:pt idx="215">
                  <c:v>2430</c:v>
                </c:pt>
                <c:pt idx="216">
                  <c:v>2440</c:v>
                </c:pt>
                <c:pt idx="217">
                  <c:v>2450</c:v>
                </c:pt>
                <c:pt idx="218">
                  <c:v>2460</c:v>
                </c:pt>
                <c:pt idx="219">
                  <c:v>2470</c:v>
                </c:pt>
                <c:pt idx="220">
                  <c:v>2480</c:v>
                </c:pt>
                <c:pt idx="221">
                  <c:v>2490</c:v>
                </c:pt>
                <c:pt idx="222">
                  <c:v>2500</c:v>
                </c:pt>
                <c:pt idx="223">
                  <c:v>2510</c:v>
                </c:pt>
                <c:pt idx="224">
                  <c:v>2520</c:v>
                </c:pt>
                <c:pt idx="225">
                  <c:v>2530</c:v>
                </c:pt>
                <c:pt idx="226">
                  <c:v>2540</c:v>
                </c:pt>
                <c:pt idx="227">
                  <c:v>2550</c:v>
                </c:pt>
                <c:pt idx="228">
                  <c:v>2560</c:v>
                </c:pt>
                <c:pt idx="229">
                  <c:v>2570</c:v>
                </c:pt>
                <c:pt idx="230">
                  <c:v>2580</c:v>
                </c:pt>
                <c:pt idx="231">
                  <c:v>2590</c:v>
                </c:pt>
                <c:pt idx="232">
                  <c:v>2600</c:v>
                </c:pt>
                <c:pt idx="233">
                  <c:v>2610</c:v>
                </c:pt>
                <c:pt idx="234">
                  <c:v>2620</c:v>
                </c:pt>
                <c:pt idx="235">
                  <c:v>2630</c:v>
                </c:pt>
                <c:pt idx="236">
                  <c:v>2640</c:v>
                </c:pt>
                <c:pt idx="237">
                  <c:v>2650</c:v>
                </c:pt>
                <c:pt idx="238">
                  <c:v>2660</c:v>
                </c:pt>
                <c:pt idx="239">
                  <c:v>2670</c:v>
                </c:pt>
                <c:pt idx="240">
                  <c:v>2680</c:v>
                </c:pt>
                <c:pt idx="241">
                  <c:v>2690</c:v>
                </c:pt>
                <c:pt idx="242">
                  <c:v>2700</c:v>
                </c:pt>
                <c:pt idx="243">
                  <c:v>2710</c:v>
                </c:pt>
                <c:pt idx="244">
                  <c:v>2720</c:v>
                </c:pt>
                <c:pt idx="245">
                  <c:v>2730</c:v>
                </c:pt>
                <c:pt idx="246">
                  <c:v>2740</c:v>
                </c:pt>
                <c:pt idx="247">
                  <c:v>2750</c:v>
                </c:pt>
                <c:pt idx="248">
                  <c:v>2760</c:v>
                </c:pt>
                <c:pt idx="249">
                  <c:v>2770</c:v>
                </c:pt>
                <c:pt idx="250">
                  <c:v>2780</c:v>
                </c:pt>
                <c:pt idx="251">
                  <c:v>2790</c:v>
                </c:pt>
                <c:pt idx="252">
                  <c:v>2800</c:v>
                </c:pt>
                <c:pt idx="253">
                  <c:v>2810</c:v>
                </c:pt>
                <c:pt idx="254">
                  <c:v>2820</c:v>
                </c:pt>
                <c:pt idx="255">
                  <c:v>2830</c:v>
                </c:pt>
                <c:pt idx="256">
                  <c:v>2840</c:v>
                </c:pt>
                <c:pt idx="257">
                  <c:v>2850</c:v>
                </c:pt>
                <c:pt idx="258">
                  <c:v>2860</c:v>
                </c:pt>
                <c:pt idx="259">
                  <c:v>2870</c:v>
                </c:pt>
                <c:pt idx="260">
                  <c:v>2880</c:v>
                </c:pt>
                <c:pt idx="261">
                  <c:v>2890</c:v>
                </c:pt>
                <c:pt idx="262">
                  <c:v>2900</c:v>
                </c:pt>
                <c:pt idx="263">
                  <c:v>2910</c:v>
                </c:pt>
                <c:pt idx="264">
                  <c:v>2920</c:v>
                </c:pt>
                <c:pt idx="265">
                  <c:v>2930</c:v>
                </c:pt>
                <c:pt idx="266">
                  <c:v>2940</c:v>
                </c:pt>
                <c:pt idx="267">
                  <c:v>2950</c:v>
                </c:pt>
                <c:pt idx="268">
                  <c:v>2960</c:v>
                </c:pt>
                <c:pt idx="269">
                  <c:v>2970</c:v>
                </c:pt>
                <c:pt idx="270">
                  <c:v>2980</c:v>
                </c:pt>
                <c:pt idx="271">
                  <c:v>2990</c:v>
                </c:pt>
                <c:pt idx="272">
                  <c:v>3000</c:v>
                </c:pt>
                <c:pt idx="273">
                  <c:v>3010</c:v>
                </c:pt>
                <c:pt idx="274">
                  <c:v>3020</c:v>
                </c:pt>
                <c:pt idx="275">
                  <c:v>3030</c:v>
                </c:pt>
                <c:pt idx="276">
                  <c:v>3040</c:v>
                </c:pt>
                <c:pt idx="277">
                  <c:v>3050</c:v>
                </c:pt>
                <c:pt idx="278">
                  <c:v>3060</c:v>
                </c:pt>
                <c:pt idx="279">
                  <c:v>3070</c:v>
                </c:pt>
                <c:pt idx="280">
                  <c:v>3080</c:v>
                </c:pt>
                <c:pt idx="281">
                  <c:v>3090</c:v>
                </c:pt>
                <c:pt idx="282">
                  <c:v>3100</c:v>
                </c:pt>
                <c:pt idx="283">
                  <c:v>3110</c:v>
                </c:pt>
                <c:pt idx="284">
                  <c:v>3120</c:v>
                </c:pt>
                <c:pt idx="285">
                  <c:v>3130</c:v>
                </c:pt>
                <c:pt idx="286">
                  <c:v>3140</c:v>
                </c:pt>
                <c:pt idx="287">
                  <c:v>3150</c:v>
                </c:pt>
                <c:pt idx="288">
                  <c:v>3160</c:v>
                </c:pt>
                <c:pt idx="289">
                  <c:v>3170</c:v>
                </c:pt>
                <c:pt idx="290">
                  <c:v>3180</c:v>
                </c:pt>
                <c:pt idx="291">
                  <c:v>3190</c:v>
                </c:pt>
                <c:pt idx="292">
                  <c:v>3200</c:v>
                </c:pt>
                <c:pt idx="293">
                  <c:v>3210</c:v>
                </c:pt>
                <c:pt idx="294">
                  <c:v>3220</c:v>
                </c:pt>
                <c:pt idx="295">
                  <c:v>3230</c:v>
                </c:pt>
                <c:pt idx="296">
                  <c:v>3240</c:v>
                </c:pt>
                <c:pt idx="297">
                  <c:v>3250</c:v>
                </c:pt>
                <c:pt idx="298">
                  <c:v>3260</c:v>
                </c:pt>
                <c:pt idx="299">
                  <c:v>3270</c:v>
                </c:pt>
                <c:pt idx="300">
                  <c:v>3280</c:v>
                </c:pt>
                <c:pt idx="301">
                  <c:v>3290</c:v>
                </c:pt>
                <c:pt idx="302">
                  <c:v>3300</c:v>
                </c:pt>
                <c:pt idx="303">
                  <c:v>3310</c:v>
                </c:pt>
                <c:pt idx="304">
                  <c:v>3320</c:v>
                </c:pt>
                <c:pt idx="305">
                  <c:v>3330</c:v>
                </c:pt>
                <c:pt idx="306">
                  <c:v>3340</c:v>
                </c:pt>
                <c:pt idx="307">
                  <c:v>3350</c:v>
                </c:pt>
                <c:pt idx="308">
                  <c:v>3360</c:v>
                </c:pt>
                <c:pt idx="309">
                  <c:v>3370</c:v>
                </c:pt>
                <c:pt idx="310">
                  <c:v>3380</c:v>
                </c:pt>
                <c:pt idx="311">
                  <c:v>3390</c:v>
                </c:pt>
                <c:pt idx="312">
                  <c:v>3400</c:v>
                </c:pt>
                <c:pt idx="313">
                  <c:v>3410</c:v>
                </c:pt>
                <c:pt idx="314">
                  <c:v>3420</c:v>
                </c:pt>
                <c:pt idx="315">
                  <c:v>3430</c:v>
                </c:pt>
                <c:pt idx="316">
                  <c:v>3440</c:v>
                </c:pt>
                <c:pt idx="317">
                  <c:v>3450</c:v>
                </c:pt>
                <c:pt idx="318">
                  <c:v>3460</c:v>
                </c:pt>
                <c:pt idx="319">
                  <c:v>3470</c:v>
                </c:pt>
                <c:pt idx="320">
                  <c:v>3480</c:v>
                </c:pt>
                <c:pt idx="321">
                  <c:v>3490</c:v>
                </c:pt>
                <c:pt idx="322">
                  <c:v>3500</c:v>
                </c:pt>
                <c:pt idx="323">
                  <c:v>3510</c:v>
                </c:pt>
                <c:pt idx="324">
                  <c:v>3520</c:v>
                </c:pt>
                <c:pt idx="325">
                  <c:v>3530</c:v>
                </c:pt>
                <c:pt idx="326">
                  <c:v>3540</c:v>
                </c:pt>
                <c:pt idx="327">
                  <c:v>3550</c:v>
                </c:pt>
                <c:pt idx="328">
                  <c:v>3560</c:v>
                </c:pt>
                <c:pt idx="329">
                  <c:v>3570</c:v>
                </c:pt>
                <c:pt idx="330">
                  <c:v>3580</c:v>
                </c:pt>
                <c:pt idx="331">
                  <c:v>3590</c:v>
                </c:pt>
                <c:pt idx="332">
                  <c:v>3600</c:v>
                </c:pt>
                <c:pt idx="333">
                  <c:v>3610</c:v>
                </c:pt>
                <c:pt idx="334">
                  <c:v>3620</c:v>
                </c:pt>
                <c:pt idx="335">
                  <c:v>3630</c:v>
                </c:pt>
                <c:pt idx="336">
                  <c:v>3640</c:v>
                </c:pt>
                <c:pt idx="337">
                  <c:v>3650</c:v>
                </c:pt>
                <c:pt idx="338">
                  <c:v>3660</c:v>
                </c:pt>
                <c:pt idx="339">
                  <c:v>3670</c:v>
                </c:pt>
                <c:pt idx="340">
                  <c:v>3680</c:v>
                </c:pt>
                <c:pt idx="341">
                  <c:v>3690</c:v>
                </c:pt>
                <c:pt idx="342">
                  <c:v>3700</c:v>
                </c:pt>
                <c:pt idx="343">
                  <c:v>3710</c:v>
                </c:pt>
                <c:pt idx="344">
                  <c:v>3720</c:v>
                </c:pt>
                <c:pt idx="345">
                  <c:v>3730</c:v>
                </c:pt>
                <c:pt idx="346">
                  <c:v>3740</c:v>
                </c:pt>
                <c:pt idx="347">
                  <c:v>3750</c:v>
                </c:pt>
                <c:pt idx="348">
                  <c:v>3760</c:v>
                </c:pt>
                <c:pt idx="349">
                  <c:v>3770</c:v>
                </c:pt>
                <c:pt idx="350">
                  <c:v>3780</c:v>
                </c:pt>
                <c:pt idx="351">
                  <c:v>3790</c:v>
                </c:pt>
                <c:pt idx="352">
                  <c:v>3800</c:v>
                </c:pt>
                <c:pt idx="353">
                  <c:v>3810</c:v>
                </c:pt>
                <c:pt idx="354">
                  <c:v>3820</c:v>
                </c:pt>
                <c:pt idx="355">
                  <c:v>3830</c:v>
                </c:pt>
                <c:pt idx="356">
                  <c:v>3840</c:v>
                </c:pt>
                <c:pt idx="357">
                  <c:v>3850</c:v>
                </c:pt>
                <c:pt idx="358">
                  <c:v>3860</c:v>
                </c:pt>
                <c:pt idx="359">
                  <c:v>3870</c:v>
                </c:pt>
                <c:pt idx="360">
                  <c:v>3880</c:v>
                </c:pt>
                <c:pt idx="361">
                  <c:v>3890</c:v>
                </c:pt>
                <c:pt idx="362">
                  <c:v>3900</c:v>
                </c:pt>
                <c:pt idx="363">
                  <c:v>3910</c:v>
                </c:pt>
                <c:pt idx="364">
                  <c:v>3920</c:v>
                </c:pt>
                <c:pt idx="365">
                  <c:v>3930</c:v>
                </c:pt>
                <c:pt idx="366">
                  <c:v>3940</c:v>
                </c:pt>
                <c:pt idx="367">
                  <c:v>3950</c:v>
                </c:pt>
                <c:pt idx="368">
                  <c:v>3960</c:v>
                </c:pt>
                <c:pt idx="369">
                  <c:v>3970</c:v>
                </c:pt>
                <c:pt idx="370">
                  <c:v>3980</c:v>
                </c:pt>
                <c:pt idx="371">
                  <c:v>3990</c:v>
                </c:pt>
                <c:pt idx="372">
                  <c:v>4000</c:v>
                </c:pt>
              </c:numCache>
            </c:numRef>
          </c:xVal>
          <c:yVal>
            <c:numRef>
              <c:f>Sheet1!$E$4:$E$376</c:f>
              <c:numCache>
                <c:formatCode>General</c:formatCode>
                <c:ptCount val="373"/>
                <c:pt idx="0">
                  <c:v>6.7139240915922249E-4</c:v>
                </c:pt>
                <c:pt idx="1">
                  <c:v>88437855055.853973</c:v>
                </c:pt>
                <c:pt idx="2">
                  <c:v>1.5517040404883388E+16</c:v>
                </c:pt>
                <c:pt idx="3">
                  <c:v>8.0036250716037914E+17</c:v>
                </c:pt>
                <c:pt idx="4">
                  <c:v>3.3292782062757878E+18</c:v>
                </c:pt>
                <c:pt idx="5">
                  <c:v>7.8844051387592151E+18</c:v>
                </c:pt>
                <c:pt idx="6">
                  <c:v>8.6473731751035955E+18</c:v>
                </c:pt>
                <c:pt idx="7">
                  <c:v>9.3661291770034852E+18</c:v>
                </c:pt>
                <c:pt idx="8">
                  <c:v>1.091444749709644E+19</c:v>
                </c:pt>
                <c:pt idx="9">
                  <c:v>1.4160010218685815E+19</c:v>
                </c:pt>
                <c:pt idx="10">
                  <c:v>1.3496890523342973E+19</c:v>
                </c:pt>
                <c:pt idx="11">
                  <c:v>1.5754045901003839E+19</c:v>
                </c:pt>
                <c:pt idx="12">
                  <c:v>2.2587012529910944E+19</c:v>
                </c:pt>
                <c:pt idx="13">
                  <c:v>2.1788479224083931E+19</c:v>
                </c:pt>
                <c:pt idx="14">
                  <c:v>2.3910079074836877E+19</c:v>
                </c:pt>
                <c:pt idx="15">
                  <c:v>1.9061737605537214E+19</c:v>
                </c:pt>
                <c:pt idx="16">
                  <c:v>3.01043254964002E+19</c:v>
                </c:pt>
                <c:pt idx="17">
                  <c:v>3.556907081540762E+19</c:v>
                </c:pt>
                <c:pt idx="18">
                  <c:v>3.5650723443505828E+19</c:v>
                </c:pt>
                <c:pt idx="19">
                  <c:v>3.5915955102623113E+19</c:v>
                </c:pt>
                <c:pt idx="20">
                  <c:v>3.9365994048629989E+19</c:v>
                </c:pt>
                <c:pt idx="21">
                  <c:v>4.0292911033521406E+19</c:v>
                </c:pt>
                <c:pt idx="22">
                  <c:v>3.9156261848089706E+19</c:v>
                </c:pt>
                <c:pt idx="23">
                  <c:v>4.0016934273748132E+19</c:v>
                </c:pt>
                <c:pt idx="24">
                  <c:v>4.0155860315720319E+19</c:v>
                </c:pt>
                <c:pt idx="25">
                  <c:v>4.1492206183155089E+19</c:v>
                </c:pt>
                <c:pt idx="26">
                  <c:v>4.0575426085674983E+19</c:v>
                </c:pt>
                <c:pt idx="27">
                  <c:v>4.2926930542916755E+19</c:v>
                </c:pt>
                <c:pt idx="28">
                  <c:v>4.1836961724014199E+19</c:v>
                </c:pt>
                <c:pt idx="29">
                  <c:v>4.2803615307558011E+19</c:v>
                </c:pt>
                <c:pt idx="30">
                  <c:v>4.4154254186242736E+19</c:v>
                </c:pt>
                <c:pt idx="31">
                  <c:v>4.0995143908940841E+19</c:v>
                </c:pt>
                <c:pt idx="32">
                  <c:v>4.4864849993776513E+19</c:v>
                </c:pt>
                <c:pt idx="33">
                  <c:v>4.5405450199422394E+19</c:v>
                </c:pt>
                <c:pt idx="34">
                  <c:v>4.6316350902203916E+19</c:v>
                </c:pt>
                <c:pt idx="35">
                  <c:v>4.446099639930939E+19</c:v>
                </c:pt>
                <c:pt idx="36">
                  <c:v>4.6516148953081111E+19</c:v>
                </c:pt>
                <c:pt idx="37">
                  <c:v>4.4785275427597623E+19</c:v>
                </c:pt>
                <c:pt idx="38">
                  <c:v>4.6805658457548505E+19</c:v>
                </c:pt>
                <c:pt idx="39">
                  <c:v>4.8207589986534539E+19</c:v>
                </c:pt>
                <c:pt idx="40">
                  <c:v>4.8144741284584342E+19</c:v>
                </c:pt>
                <c:pt idx="41">
                  <c:v>4.1340710400792863E+19</c:v>
                </c:pt>
                <c:pt idx="42">
                  <c:v>4.5494857546390274E+19</c:v>
                </c:pt>
                <c:pt idx="43">
                  <c:v>4.7411489533686243E+19</c:v>
                </c:pt>
                <c:pt idx="44">
                  <c:v>3.5963649157893386E+19</c:v>
                </c:pt>
                <c:pt idx="45">
                  <c:v>4.1754092669426631E+19</c:v>
                </c:pt>
                <c:pt idx="46">
                  <c:v>4.5739156533003174E+19</c:v>
                </c:pt>
                <c:pt idx="47">
                  <c:v>4.6912247828678574E+19</c:v>
                </c:pt>
                <c:pt idx="48">
                  <c:v>1.0247906602252278E+19</c:v>
                </c:pt>
                <c:pt idx="49">
                  <c:v>4.5302560792197464E+19</c:v>
                </c:pt>
                <c:pt idx="50">
                  <c:v>4.6001600548082328E+19</c:v>
                </c:pt>
                <c:pt idx="51">
                  <c:v>4.3684409454727905E+19</c:v>
                </c:pt>
                <c:pt idx="52">
                  <c:v>4.3487246994577654E+19</c:v>
                </c:pt>
                <c:pt idx="53">
                  <c:v>4.3349334641346609E+19</c:v>
                </c:pt>
                <c:pt idx="54">
                  <c:v>3.5820800140493009E+19</c:v>
                </c:pt>
                <c:pt idx="55">
                  <c:v>3.853478448623258E+19</c:v>
                </c:pt>
                <c:pt idx="56">
                  <c:v>4.3243353483461222E+19</c:v>
                </c:pt>
                <c:pt idx="57">
                  <c:v>3.8503040823304028E+19</c:v>
                </c:pt>
                <c:pt idx="58">
                  <c:v>4.3072526656805585E+19</c:v>
                </c:pt>
                <c:pt idx="59">
                  <c:v>4.2664562554493174E+19</c:v>
                </c:pt>
                <c:pt idx="60">
                  <c:v>4.1906987342251631E+19</c:v>
                </c:pt>
                <c:pt idx="61">
                  <c:v>4.1677696017451196E+19</c:v>
                </c:pt>
                <c:pt idx="62">
                  <c:v>3.3874436662419616E+19</c:v>
                </c:pt>
                <c:pt idx="63">
                  <c:v>2.8811553039502991E+19</c:v>
                </c:pt>
                <c:pt idx="64">
                  <c:v>3.4699011632006312E+19</c:v>
                </c:pt>
                <c:pt idx="65">
                  <c:v>2.0367693084512842E+19</c:v>
                </c:pt>
                <c:pt idx="66">
                  <c:v>2.2478618792821666E+19</c:v>
                </c:pt>
                <c:pt idx="67">
                  <c:v>7.0906006909095916E+18</c:v>
                </c:pt>
                <c:pt idx="68">
                  <c:v>2.0468078680547172E+19</c:v>
                </c:pt>
                <c:pt idx="69">
                  <c:v>3.1199905082484916E+19</c:v>
                </c:pt>
                <c:pt idx="70">
                  <c:v>3.0034908091407454E+19</c:v>
                </c:pt>
                <c:pt idx="71">
                  <c:v>3.6743545796214673E+19</c:v>
                </c:pt>
                <c:pt idx="72">
                  <c:v>3.7269280256471843E+19</c:v>
                </c:pt>
                <c:pt idx="73">
                  <c:v>3.6813698125544731E+19</c:v>
                </c:pt>
                <c:pt idx="74">
                  <c:v>3.6134922007595106E+19</c:v>
                </c:pt>
                <c:pt idx="75">
                  <c:v>3.6050142149730505E+19</c:v>
                </c:pt>
                <c:pt idx="76">
                  <c:v>3.5406525825767047E+19</c:v>
                </c:pt>
                <c:pt idx="77">
                  <c:v>3.4838530681892069E+19</c:v>
                </c:pt>
                <c:pt idx="78">
                  <c:v>3.4161361260597133E+19</c:v>
                </c:pt>
                <c:pt idx="79">
                  <c:v>3.279375830082954E+19</c:v>
                </c:pt>
                <c:pt idx="80">
                  <c:v>3.2691340258869236E+19</c:v>
                </c:pt>
                <c:pt idx="81">
                  <c:v>3.0701879803966599E+19</c:v>
                </c:pt>
                <c:pt idx="82">
                  <c:v>2.7083076887892292E+19</c:v>
                </c:pt>
                <c:pt idx="83">
                  <c:v>2.6947845741381534E+19</c:v>
                </c:pt>
                <c:pt idx="84">
                  <c:v>8.054608546839041E+18</c:v>
                </c:pt>
                <c:pt idx="85">
                  <c:v>4.0420139107420933E+18</c:v>
                </c:pt>
                <c:pt idx="86">
                  <c:v>1.479116830802075E+19</c:v>
                </c:pt>
                <c:pt idx="87">
                  <c:v>7.0900431621019699E+18</c:v>
                </c:pt>
                <c:pt idx="88">
                  <c:v>1.6843289932456485E+19</c:v>
                </c:pt>
                <c:pt idx="89">
                  <c:v>2.7203052018849014E+19</c:v>
                </c:pt>
                <c:pt idx="90">
                  <c:v>2.6356626988447207E+19</c:v>
                </c:pt>
                <c:pt idx="91">
                  <c:v>2.7888812452225044E+19</c:v>
                </c:pt>
                <c:pt idx="92">
                  <c:v>2.7263158692754448E+19</c:v>
                </c:pt>
                <c:pt idx="93">
                  <c:v>2.7803738624625517E+19</c:v>
                </c:pt>
                <c:pt idx="94">
                  <c:v>2.8323527800415945E+19</c:v>
                </c:pt>
                <c:pt idx="95">
                  <c:v>2.8679124742361469E+19</c:v>
                </c:pt>
                <c:pt idx="96">
                  <c:v>2.8958796397596176E+19</c:v>
                </c:pt>
                <c:pt idx="97">
                  <c:v>2.8956652445908685E+19</c:v>
                </c:pt>
                <c:pt idx="98">
                  <c:v>2.753107662703573E+19</c:v>
                </c:pt>
                <c:pt idx="99">
                  <c:v>2.4939216432384086E+19</c:v>
                </c:pt>
                <c:pt idx="100">
                  <c:v>2.7380300563679707E+19</c:v>
                </c:pt>
                <c:pt idx="101">
                  <c:v>2.6993340092083552E+19</c:v>
                </c:pt>
                <c:pt idx="102">
                  <c:v>2.3266994937462518E+19</c:v>
                </c:pt>
                <c:pt idx="103">
                  <c:v>1.9994675901550957E+19</c:v>
                </c:pt>
                <c:pt idx="104">
                  <c:v>1.7309262372980201E+19</c:v>
                </c:pt>
                <c:pt idx="105">
                  <c:v>1.5452463363629552E+19</c:v>
                </c:pt>
                <c:pt idx="106">
                  <c:v>1.1431134785339007E+19</c:v>
                </c:pt>
                <c:pt idx="107">
                  <c:v>1.096494440173595E+18</c:v>
                </c:pt>
                <c:pt idx="108">
                  <c:v>147539557943337.84</c:v>
                </c:pt>
                <c:pt idx="109">
                  <c:v>20275802200129.191</c:v>
                </c:pt>
                <c:pt idx="110">
                  <c:v>5706563809270768</c:v>
                </c:pt>
                <c:pt idx="111">
                  <c:v>3.4752250564690588E+16</c:v>
                </c:pt>
                <c:pt idx="112">
                  <c:v>230372930687.21933</c:v>
                </c:pt>
                <c:pt idx="113">
                  <c:v>3.3340592692233384E+16</c:v>
                </c:pt>
                <c:pt idx="114">
                  <c:v>5.9533716755179648E+17</c:v>
                </c:pt>
                <c:pt idx="115">
                  <c:v>4.4647631701882977E+18</c:v>
                </c:pt>
                <c:pt idx="116">
                  <c:v>2.8903023243059072E+18</c:v>
                </c:pt>
                <c:pt idx="117">
                  <c:v>2.014574593464191E+18</c:v>
                </c:pt>
                <c:pt idx="118">
                  <c:v>6.3210923348074291E+18</c:v>
                </c:pt>
                <c:pt idx="119">
                  <c:v>3.7013151522249943E+18</c:v>
                </c:pt>
                <c:pt idx="120">
                  <c:v>4.548561270507115E+18</c:v>
                </c:pt>
                <c:pt idx="121">
                  <c:v>1.3199352604045806E+19</c:v>
                </c:pt>
                <c:pt idx="122">
                  <c:v>1.9053040156138299E+19</c:v>
                </c:pt>
                <c:pt idx="123">
                  <c:v>2.0703842407959736E+19</c:v>
                </c:pt>
                <c:pt idx="124">
                  <c:v>2.0377171074242429E+19</c:v>
                </c:pt>
                <c:pt idx="125">
                  <c:v>1.9791593499152503E+19</c:v>
                </c:pt>
                <c:pt idx="126">
                  <c:v>2.0677293899829481E+19</c:v>
                </c:pt>
                <c:pt idx="127">
                  <c:v>2.120358082045057E+19</c:v>
                </c:pt>
                <c:pt idx="128">
                  <c:v>2.1006712330035261E+19</c:v>
                </c:pt>
                <c:pt idx="129">
                  <c:v>1.9237151373746459E+19</c:v>
                </c:pt>
                <c:pt idx="130">
                  <c:v>1.959111627681876E+19</c:v>
                </c:pt>
                <c:pt idx="131">
                  <c:v>1.9485434157112009E+19</c:v>
                </c:pt>
                <c:pt idx="132">
                  <c:v>1.9308743141088932E+19</c:v>
                </c:pt>
                <c:pt idx="133">
                  <c:v>1.7756582940667083E+19</c:v>
                </c:pt>
                <c:pt idx="134">
                  <c:v>1.9253689705558036E+19</c:v>
                </c:pt>
                <c:pt idx="135">
                  <c:v>1.9539423219464716E+19</c:v>
                </c:pt>
                <c:pt idx="136">
                  <c:v>1.7880475978608278E+19</c:v>
                </c:pt>
                <c:pt idx="137">
                  <c:v>1.8838340880766468E+19</c:v>
                </c:pt>
                <c:pt idx="138">
                  <c:v>1.8789288482583073E+19</c:v>
                </c:pt>
                <c:pt idx="139">
                  <c:v>1.8763662431207248E+19</c:v>
                </c:pt>
                <c:pt idx="140">
                  <c:v>1.7505107037766969E+19</c:v>
                </c:pt>
                <c:pt idx="141">
                  <c:v>1.7579324258948979E+19</c:v>
                </c:pt>
                <c:pt idx="142">
                  <c:v>1.7211167713500828E+19</c:v>
                </c:pt>
                <c:pt idx="143">
                  <c:v>1.6285365786224654E+19</c:v>
                </c:pt>
                <c:pt idx="144">
                  <c:v>1.6300398790255645E+19</c:v>
                </c:pt>
                <c:pt idx="145">
                  <c:v>1.5263167128110502E+19</c:v>
                </c:pt>
                <c:pt idx="146">
                  <c:v>1.4831949006076506E+19</c:v>
                </c:pt>
                <c:pt idx="147">
                  <c:v>1.4693671724898642E+19</c:v>
                </c:pt>
                <c:pt idx="148">
                  <c:v>1.4270953382959047E+19</c:v>
                </c:pt>
                <c:pt idx="149">
                  <c:v>1.2713907202804939E+19</c:v>
                </c:pt>
                <c:pt idx="150">
                  <c:v>9.0669389450582733E+18</c:v>
                </c:pt>
                <c:pt idx="151">
                  <c:v>8.0658280538258964E+18</c:v>
                </c:pt>
                <c:pt idx="152">
                  <c:v>2.9037316727484288E+18</c:v>
                </c:pt>
                <c:pt idx="153">
                  <c:v>8.8905018580648512E+17</c:v>
                </c:pt>
                <c:pt idx="154">
                  <c:v>9.1097216783777616E+16</c:v>
                </c:pt>
                <c:pt idx="155">
                  <c:v>482693388362006.19</c:v>
                </c:pt>
                <c:pt idx="156">
                  <c:v>5847641912440.3789</c:v>
                </c:pt>
                <c:pt idx="157">
                  <c:v>281232989318237.75</c:v>
                </c:pt>
                <c:pt idx="158">
                  <c:v>1051238813170112</c:v>
                </c:pt>
                <c:pt idx="159">
                  <c:v>25270216217.026028</c:v>
                </c:pt>
                <c:pt idx="160">
                  <c:v>7385198912857475</c:v>
                </c:pt>
                <c:pt idx="161">
                  <c:v>2.1393581569644712E+16</c:v>
                </c:pt>
                <c:pt idx="162">
                  <c:v>83031194101713.453</c:v>
                </c:pt>
                <c:pt idx="163">
                  <c:v>2230923647262215.5</c:v>
                </c:pt>
                <c:pt idx="164">
                  <c:v>4.385850035912996E+16</c:v>
                </c:pt>
                <c:pt idx="165">
                  <c:v>5.403825666731592E+16</c:v>
                </c:pt>
                <c:pt idx="166">
                  <c:v>3.227216982752359E+17</c:v>
                </c:pt>
                <c:pt idx="167">
                  <c:v>1.6532072283597734E+18</c:v>
                </c:pt>
                <c:pt idx="168">
                  <c:v>2.1761748251980273E+18</c:v>
                </c:pt>
                <c:pt idx="169">
                  <c:v>4.8772919129020334E+18</c:v>
                </c:pt>
                <c:pt idx="170">
                  <c:v>7.5780207578181878E+18</c:v>
                </c:pt>
                <c:pt idx="171">
                  <c:v>8.6351009523590748E+18</c:v>
                </c:pt>
                <c:pt idx="172">
                  <c:v>3.8678307606645806E+18</c:v>
                </c:pt>
                <c:pt idx="173">
                  <c:v>4.0493560582941143E+18</c:v>
                </c:pt>
                <c:pt idx="174">
                  <c:v>4.6052700597522806E+18</c:v>
                </c:pt>
                <c:pt idx="175">
                  <c:v>8.7307835394789294E+18</c:v>
                </c:pt>
                <c:pt idx="176">
                  <c:v>9.2830188644955259E+18</c:v>
                </c:pt>
                <c:pt idx="177">
                  <c:v>7.0578255996869315E+18</c:v>
                </c:pt>
                <c:pt idx="178">
                  <c:v>7.224437001712556E+18</c:v>
                </c:pt>
                <c:pt idx="179">
                  <c:v>6.8905147524299244E+18</c:v>
                </c:pt>
                <c:pt idx="180">
                  <c:v>9.1520360874988503E+18</c:v>
                </c:pt>
                <c:pt idx="181">
                  <c:v>9.4384051842462188E+18</c:v>
                </c:pt>
                <c:pt idx="182">
                  <c:v>9.1677654956950026E+18</c:v>
                </c:pt>
                <c:pt idx="183">
                  <c:v>9.5879719169340744E+18</c:v>
                </c:pt>
                <c:pt idx="184">
                  <c:v>9.411418762579796E+18</c:v>
                </c:pt>
                <c:pt idx="185">
                  <c:v>9.6918081094432276E+18</c:v>
                </c:pt>
                <c:pt idx="186">
                  <c:v>9.8450149984004854E+18</c:v>
                </c:pt>
                <c:pt idx="187">
                  <c:v>9.2232421462753208E+18</c:v>
                </c:pt>
                <c:pt idx="188">
                  <c:v>9.2147955848398356E+18</c:v>
                </c:pt>
                <c:pt idx="189">
                  <c:v>9.0183487889408328E+18</c:v>
                </c:pt>
                <c:pt idx="190">
                  <c:v>9.039135490266497E+18</c:v>
                </c:pt>
                <c:pt idx="191">
                  <c:v>8.7764623815318333E+18</c:v>
                </c:pt>
                <c:pt idx="192">
                  <c:v>7.9394332320715858E+18</c:v>
                </c:pt>
                <c:pt idx="193">
                  <c:v>8.8842798365717801E+18</c:v>
                </c:pt>
                <c:pt idx="194">
                  <c:v>8.7461368691521167E+18</c:v>
                </c:pt>
                <c:pt idx="195">
                  <c:v>8.5643414234730732E+18</c:v>
                </c:pt>
                <c:pt idx="196">
                  <c:v>8.3013160579008686E+18</c:v>
                </c:pt>
                <c:pt idx="197">
                  <c:v>8.2036942842192292E+18</c:v>
                </c:pt>
                <c:pt idx="198">
                  <c:v>7.6665046343428895E+18</c:v>
                </c:pt>
                <c:pt idx="199">
                  <c:v>7.4631865493121219E+18</c:v>
                </c:pt>
                <c:pt idx="200">
                  <c:v>7.6602755170286305E+18</c:v>
                </c:pt>
                <c:pt idx="201">
                  <c:v>7.337778553547306E+18</c:v>
                </c:pt>
                <c:pt idx="202">
                  <c:v>6.8573610484624517E+18</c:v>
                </c:pt>
                <c:pt idx="203">
                  <c:v>7.4779666380022006E+18</c:v>
                </c:pt>
                <c:pt idx="204">
                  <c:v>6.118215711223425E+18</c:v>
                </c:pt>
                <c:pt idx="205">
                  <c:v>6.7106154115411681E+18</c:v>
                </c:pt>
                <c:pt idx="206">
                  <c:v>5.4362221452094413E+18</c:v>
                </c:pt>
                <c:pt idx="207">
                  <c:v>4.9472876273215928E+18</c:v>
                </c:pt>
                <c:pt idx="208">
                  <c:v>6.0091123920153498E+18</c:v>
                </c:pt>
                <c:pt idx="209">
                  <c:v>3.7018032433538483E+18</c:v>
                </c:pt>
                <c:pt idx="210">
                  <c:v>5.1330035142069688E+18</c:v>
                </c:pt>
                <c:pt idx="211">
                  <c:v>4.4952285716142884E+18</c:v>
                </c:pt>
                <c:pt idx="212">
                  <c:v>5.3705229505191711E+18</c:v>
                </c:pt>
                <c:pt idx="213">
                  <c:v>4.1302408171709174E+18</c:v>
                </c:pt>
                <c:pt idx="214">
                  <c:v>3.2614320188318003E+18</c:v>
                </c:pt>
                <c:pt idx="215">
                  <c:v>5.5545363471638139E+18</c:v>
                </c:pt>
                <c:pt idx="216">
                  <c:v>5.3486049725584077E+18</c:v>
                </c:pt>
                <c:pt idx="217">
                  <c:v>1.6901713883051653E+18</c:v>
                </c:pt>
                <c:pt idx="218">
                  <c:v>4.1598227888590116E+18</c:v>
                </c:pt>
                <c:pt idx="219">
                  <c:v>2.0940624892557135E+18</c:v>
                </c:pt>
                <c:pt idx="220">
                  <c:v>1.0105442786573539E+18</c:v>
                </c:pt>
                <c:pt idx="221">
                  <c:v>4.4314097695388198E+17</c:v>
                </c:pt>
                <c:pt idx="222">
                  <c:v>8.9511250063839014E+17</c:v>
                </c:pt>
                <c:pt idx="223">
                  <c:v>2.8195311379993824E+17</c:v>
                </c:pt>
                <c:pt idx="224">
                  <c:v>4.7327140493536632E+16</c:v>
                </c:pt>
                <c:pt idx="225">
                  <c:v>81546337765259.047</c:v>
                </c:pt>
                <c:pt idx="226">
                  <c:v>48555001391895.422</c:v>
                </c:pt>
                <c:pt idx="227">
                  <c:v>36475612.656602278</c:v>
                </c:pt>
                <c:pt idx="228">
                  <c:v>4024911967.9904494</c:v>
                </c:pt>
                <c:pt idx="229">
                  <c:v>198.74918713673583</c:v>
                </c:pt>
                <c:pt idx="230">
                  <c:v>4.9970861004184616E-2</c:v>
                </c:pt>
                <c:pt idx="231">
                  <c:v>7.1928246114759729E-11</c:v>
                </c:pt>
                <c:pt idx="232">
                  <c:v>5.9184825364256716E-8</c:v>
                </c:pt>
                <c:pt idx="233">
                  <c:v>7.8640284745293448E-14</c:v>
                </c:pt>
                <c:pt idx="234">
                  <c:v>7.5034811836165024E-9</c:v>
                </c:pt>
                <c:pt idx="235">
                  <c:v>3.7358677466552309E-25</c:v>
                </c:pt>
                <c:pt idx="236">
                  <c:v>15722.312374962692</c:v>
                </c:pt>
                <c:pt idx="237">
                  <c:v>19.200151734695133</c:v>
                </c:pt>
                <c:pt idx="238">
                  <c:v>3.5145034678104548E-5</c:v>
                </c:pt>
                <c:pt idx="239">
                  <c:v>0</c:v>
                </c:pt>
                <c:pt idx="240">
                  <c:v>0</c:v>
                </c:pt>
                <c:pt idx="241">
                  <c:v>1.394224453487206E-9</c:v>
                </c:pt>
                <c:pt idx="242">
                  <c:v>0</c:v>
                </c:pt>
                <c:pt idx="243">
                  <c:v>1.5452417747636203E-15</c:v>
                </c:pt>
                <c:pt idx="244">
                  <c:v>7.7274222592412385E-25</c:v>
                </c:pt>
                <c:pt idx="245">
                  <c:v>84.036732785367079</c:v>
                </c:pt>
                <c:pt idx="246">
                  <c:v>3.2377400855740552E-7</c:v>
                </c:pt>
                <c:pt idx="247">
                  <c:v>2.3204348973260539E-8</c:v>
                </c:pt>
                <c:pt idx="248">
                  <c:v>0</c:v>
                </c:pt>
                <c:pt idx="249">
                  <c:v>1.1763912073188528E-3</c:v>
                </c:pt>
                <c:pt idx="250">
                  <c:v>6.7727717640811813E-14</c:v>
                </c:pt>
                <c:pt idx="251">
                  <c:v>17209.545811515014</c:v>
                </c:pt>
                <c:pt idx="252">
                  <c:v>233935032.92355835</c:v>
                </c:pt>
                <c:pt idx="253">
                  <c:v>57301153466.378654</c:v>
                </c:pt>
                <c:pt idx="254">
                  <c:v>2936927951.6430306</c:v>
                </c:pt>
                <c:pt idx="255">
                  <c:v>559518881359381.5</c:v>
                </c:pt>
                <c:pt idx="256">
                  <c:v>28225939985307.133</c:v>
                </c:pt>
                <c:pt idx="257">
                  <c:v>167071616714098.25</c:v>
                </c:pt>
                <c:pt idx="258">
                  <c:v>3675542115981704</c:v>
                </c:pt>
                <c:pt idx="259">
                  <c:v>918301796333844.87</c:v>
                </c:pt>
                <c:pt idx="260">
                  <c:v>3.6089914227488832E+16</c:v>
                </c:pt>
                <c:pt idx="261">
                  <c:v>2.7278602240725608E+16</c:v>
                </c:pt>
                <c:pt idx="262">
                  <c:v>1.1928115964453966E+17</c:v>
                </c:pt>
                <c:pt idx="263">
                  <c:v>4.0147243961420691E+17</c:v>
                </c:pt>
                <c:pt idx="264">
                  <c:v>4.2842622050316774E+17</c:v>
                </c:pt>
                <c:pt idx="265">
                  <c:v>8.7407308670956608E+17</c:v>
                </c:pt>
                <c:pt idx="266">
                  <c:v>2.4248762620136608E+17</c:v>
                </c:pt>
                <c:pt idx="267">
                  <c:v>7.8162599131365939E+17</c:v>
                </c:pt>
                <c:pt idx="268">
                  <c:v>6.8968421975520742E+17</c:v>
                </c:pt>
                <c:pt idx="269">
                  <c:v>5.3037213693229192E+16</c:v>
                </c:pt>
                <c:pt idx="270">
                  <c:v>2.021061187718697E+17</c:v>
                </c:pt>
                <c:pt idx="271">
                  <c:v>1.5578976786966577E+18</c:v>
                </c:pt>
                <c:pt idx="272">
                  <c:v>1.1931927434120622E+18</c:v>
                </c:pt>
                <c:pt idx="273">
                  <c:v>1.0447166891252293E+18</c:v>
                </c:pt>
                <c:pt idx="274">
                  <c:v>9.6997027173591648E+16</c:v>
                </c:pt>
                <c:pt idx="275">
                  <c:v>9.3300717616370355E+17</c:v>
                </c:pt>
                <c:pt idx="276">
                  <c:v>3.1189012996961446E+17</c:v>
                </c:pt>
                <c:pt idx="277">
                  <c:v>1.5954979283271094E+17</c:v>
                </c:pt>
                <c:pt idx="278">
                  <c:v>9.7728069083034022E+17</c:v>
                </c:pt>
                <c:pt idx="279">
                  <c:v>2.7217765710926547E+17</c:v>
                </c:pt>
                <c:pt idx="280">
                  <c:v>5.6548585876518291E+17</c:v>
                </c:pt>
                <c:pt idx="281">
                  <c:v>3.7282179445702752E+17</c:v>
                </c:pt>
                <c:pt idx="282">
                  <c:v>6.9149284320713574E+17</c:v>
                </c:pt>
                <c:pt idx="283">
                  <c:v>1.333049300964173E+17</c:v>
                </c:pt>
                <c:pt idx="284">
                  <c:v>1.552842615682379E+18</c:v>
                </c:pt>
                <c:pt idx="285">
                  <c:v>9.1400167800952422E+17</c:v>
                </c:pt>
                <c:pt idx="286">
                  <c:v>5.2902763087049107E+17</c:v>
                </c:pt>
                <c:pt idx="287">
                  <c:v>1.0656078510756627E+18</c:v>
                </c:pt>
                <c:pt idx="288">
                  <c:v>1.4786231643851441E+18</c:v>
                </c:pt>
                <c:pt idx="289">
                  <c:v>2.0109415330159729E+18</c:v>
                </c:pt>
                <c:pt idx="290">
                  <c:v>1.7118557110110973E+18</c:v>
                </c:pt>
                <c:pt idx="291">
                  <c:v>6.8534340182793062E+17</c:v>
                </c:pt>
                <c:pt idx="292">
                  <c:v>7.1109048763944744E+16</c:v>
                </c:pt>
                <c:pt idx="293">
                  <c:v>2.2182114836040448E+16</c:v>
                </c:pt>
                <c:pt idx="294">
                  <c:v>2.6257873431286093E+17</c:v>
                </c:pt>
                <c:pt idx="295">
                  <c:v>5.579261736093144E+16</c:v>
                </c:pt>
                <c:pt idx="296">
                  <c:v>6.1522472696407206E+17</c:v>
                </c:pt>
                <c:pt idx="297">
                  <c:v>4.2938714674532416E+17</c:v>
                </c:pt>
                <c:pt idx="298">
                  <c:v>2.0237525313264035E+17</c:v>
                </c:pt>
                <c:pt idx="299">
                  <c:v>2.0196845984082394E+17</c:v>
                </c:pt>
                <c:pt idx="300">
                  <c:v>4.761920449363168E+17</c:v>
                </c:pt>
                <c:pt idx="301">
                  <c:v>1.4602621695325768E+18</c:v>
                </c:pt>
                <c:pt idx="302">
                  <c:v>2.9762002808519802E+17</c:v>
                </c:pt>
                <c:pt idx="303">
                  <c:v>6.5822788690032205E+17</c:v>
                </c:pt>
                <c:pt idx="304">
                  <c:v>1.0094152321374806E+16</c:v>
                </c:pt>
                <c:pt idx="305">
                  <c:v>7.8678100403781389E+17</c:v>
                </c:pt>
                <c:pt idx="306">
                  <c:v>5.8576348560504614E+17</c:v>
                </c:pt>
                <c:pt idx="307">
                  <c:v>1.3630461754540129E+18</c:v>
                </c:pt>
                <c:pt idx="308">
                  <c:v>8.9240453253532928E+17</c:v>
                </c:pt>
                <c:pt idx="309">
                  <c:v>6.727899311421847E+17</c:v>
                </c:pt>
                <c:pt idx="310">
                  <c:v>8.7566843005036006E+17</c:v>
                </c:pt>
                <c:pt idx="311">
                  <c:v>1.693322845232471E+18</c:v>
                </c:pt>
                <c:pt idx="312">
                  <c:v>2.1556395186801687E+18</c:v>
                </c:pt>
                <c:pt idx="313">
                  <c:v>1.2236987937565732E+18</c:v>
                </c:pt>
                <c:pt idx="314">
                  <c:v>2.2820312993682547E+18</c:v>
                </c:pt>
                <c:pt idx="315">
                  <c:v>1.5105967319201917E+18</c:v>
                </c:pt>
                <c:pt idx="316">
                  <c:v>1.4009032431270303E+18</c:v>
                </c:pt>
                <c:pt idx="317">
                  <c:v>1.9502281663989624E+18</c:v>
                </c:pt>
                <c:pt idx="318">
                  <c:v>2.1973629472651758E+18</c:v>
                </c:pt>
                <c:pt idx="319">
                  <c:v>2.1569309581363709E+18</c:v>
                </c:pt>
                <c:pt idx="320">
                  <c:v>1.9797097829016852E+18</c:v>
                </c:pt>
                <c:pt idx="321">
                  <c:v>1.8430032124282061E+18</c:v>
                </c:pt>
                <c:pt idx="322">
                  <c:v>2.1140225274129802E+18</c:v>
                </c:pt>
                <c:pt idx="323">
                  <c:v>2.1282461009841782E+18</c:v>
                </c:pt>
                <c:pt idx="324">
                  <c:v>2.1626765459211095E+18</c:v>
                </c:pt>
                <c:pt idx="325">
                  <c:v>1.9907990308853023E+18</c:v>
                </c:pt>
                <c:pt idx="326">
                  <c:v>1.6203682747464212E+18</c:v>
                </c:pt>
                <c:pt idx="327">
                  <c:v>1.8960997218443487E+18</c:v>
                </c:pt>
                <c:pt idx="328">
                  <c:v>1.9478130529732152E+18</c:v>
                </c:pt>
                <c:pt idx="329">
                  <c:v>1.5086340277796116E+18</c:v>
                </c:pt>
                <c:pt idx="330">
                  <c:v>1.8484340498588229E+18</c:v>
                </c:pt>
                <c:pt idx="331">
                  <c:v>1.719913370761047E+18</c:v>
                </c:pt>
                <c:pt idx="332">
                  <c:v>1.872445295070025E+18</c:v>
                </c:pt>
                <c:pt idx="333">
                  <c:v>1.7343254904380961E+18</c:v>
                </c:pt>
                <c:pt idx="334">
                  <c:v>2.1309095681515036E+18</c:v>
                </c:pt>
                <c:pt idx="335">
                  <c:v>1.8315657623620101E+18</c:v>
                </c:pt>
                <c:pt idx="336">
                  <c:v>2.117960708172279E+18</c:v>
                </c:pt>
                <c:pt idx="337">
                  <c:v>1.8727367305831002E+18</c:v>
                </c:pt>
                <c:pt idx="338">
                  <c:v>2.0246020024914724E+18</c:v>
                </c:pt>
                <c:pt idx="339">
                  <c:v>1.4695496871477051E+18</c:v>
                </c:pt>
                <c:pt idx="340">
                  <c:v>1.553924829782412E+18</c:v>
                </c:pt>
                <c:pt idx="341">
                  <c:v>1.8126892561001403E+18</c:v>
                </c:pt>
                <c:pt idx="342">
                  <c:v>2.0399776333169679E+18</c:v>
                </c:pt>
                <c:pt idx="343">
                  <c:v>1.7607996444991908E+18</c:v>
                </c:pt>
                <c:pt idx="344">
                  <c:v>1.956354394305996E+18</c:v>
                </c:pt>
                <c:pt idx="345">
                  <c:v>1.7526531856155174E+18</c:v>
                </c:pt>
                <c:pt idx="346">
                  <c:v>1.6774904462602217E+18</c:v>
                </c:pt>
                <c:pt idx="347">
                  <c:v>1.7657760959515942E+18</c:v>
                </c:pt>
                <c:pt idx="348">
                  <c:v>1.6891099548243249E+18</c:v>
                </c:pt>
                <c:pt idx="349">
                  <c:v>1.7434742340645642E+18</c:v>
                </c:pt>
                <c:pt idx="350">
                  <c:v>1.8343705377398495E+18</c:v>
                </c:pt>
                <c:pt idx="351">
                  <c:v>1.4899580291507374E+18</c:v>
                </c:pt>
                <c:pt idx="352">
                  <c:v>1.8988904069486853E+18</c:v>
                </c:pt>
                <c:pt idx="353">
                  <c:v>1.5921923400267139E+18</c:v>
                </c:pt>
                <c:pt idx="354">
                  <c:v>1.8693484759658657E+18</c:v>
                </c:pt>
                <c:pt idx="355">
                  <c:v>1.862109471243254E+18</c:v>
                </c:pt>
                <c:pt idx="356">
                  <c:v>1.7469052156622377E+18</c:v>
                </c:pt>
                <c:pt idx="357">
                  <c:v>1.722535428743297E+18</c:v>
                </c:pt>
                <c:pt idx="358">
                  <c:v>1.5639615647461115E+18</c:v>
                </c:pt>
                <c:pt idx="359">
                  <c:v>1.4437334170796058E+18</c:v>
                </c:pt>
                <c:pt idx="360">
                  <c:v>1.2849477935043976E+18</c:v>
                </c:pt>
                <c:pt idx="361">
                  <c:v>1.3568326182619313E+18</c:v>
                </c:pt>
                <c:pt idx="362">
                  <c:v>1.5666083060492078E+18</c:v>
                </c:pt>
                <c:pt idx="363">
                  <c:v>1.414046275184619E+18</c:v>
                </c:pt>
                <c:pt idx="364">
                  <c:v>1.3801712809933916E+18</c:v>
                </c:pt>
                <c:pt idx="365">
                  <c:v>1.4043281932766943E+18</c:v>
                </c:pt>
                <c:pt idx="366">
                  <c:v>1.4782946278641428E+18</c:v>
                </c:pt>
                <c:pt idx="367">
                  <c:v>1.527092438120202E+18</c:v>
                </c:pt>
                <c:pt idx="368">
                  <c:v>1.555144094600246E+18</c:v>
                </c:pt>
                <c:pt idx="369">
                  <c:v>1.545468942410508E+18</c:v>
                </c:pt>
                <c:pt idx="370">
                  <c:v>1.4901759722300808E+18</c:v>
                </c:pt>
                <c:pt idx="371">
                  <c:v>1.4909068924968745E+18</c:v>
                </c:pt>
                <c:pt idx="372">
                  <c:v>1.4403097847253056E+18</c:v>
                </c:pt>
              </c:numCache>
            </c:numRef>
          </c:yVal>
          <c:smooth val="1"/>
        </c:ser>
        <c:axId val="66147072"/>
        <c:axId val="67553920"/>
      </c:scatterChart>
      <c:valAx>
        <c:axId val="656574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nm</a:t>
                </a:r>
              </a:p>
            </c:rich>
          </c:tx>
          <c:layout/>
        </c:title>
        <c:numFmt formatCode="General" sourceLinked="1"/>
        <c:minorTickMark val="out"/>
        <c:tickLblPos val="nextTo"/>
        <c:crossAx val="67552000"/>
        <c:crosses val="autoZero"/>
        <c:crossBetween val="midCat"/>
      </c:valAx>
      <c:valAx>
        <c:axId val="67552000"/>
        <c:scaling>
          <c:orientation val="minMax"/>
          <c:max val="20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accent1"/>
                    </a:solidFill>
                  </a:defRPr>
                </a:pPr>
                <a:r>
                  <a:rPr lang="en-US">
                    <a:solidFill>
                      <a:schemeClr val="accent1"/>
                    </a:solidFill>
                  </a:rPr>
                  <a:t>W/m2/10nm</a:t>
                </a:r>
              </a:p>
            </c:rich>
          </c:tx>
          <c:layout>
            <c:manualLayout>
              <c:xMode val="edge"/>
              <c:yMode val="edge"/>
              <c:x val="2.083333333333335E-2"/>
              <c:y val="0.30835730533683314"/>
            </c:manualLayout>
          </c:layout>
        </c:title>
        <c:numFmt formatCode="General" sourceLinked="0"/>
        <c:minorTickMark val="out"/>
        <c:tickLblPos val="nextTo"/>
        <c:txPr>
          <a:bodyPr/>
          <a:lstStyle/>
          <a:p>
            <a:pPr>
              <a:defRPr>
                <a:solidFill>
                  <a:schemeClr val="accent1"/>
                </a:solidFill>
              </a:defRPr>
            </a:pPr>
            <a:endParaRPr lang="en-US"/>
          </a:p>
        </c:txPr>
        <c:crossAx val="65657472"/>
        <c:crosses val="autoZero"/>
        <c:crossBetween val="midCat"/>
        <c:majorUnit val="5"/>
        <c:minorUnit val="1"/>
      </c:valAx>
      <c:valAx>
        <c:axId val="67553920"/>
        <c:scaling>
          <c:orientation val="minMax"/>
          <c:max val="6E+19"/>
          <c:min val="0"/>
        </c:scaling>
        <c:axPos val="r"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accent2"/>
                    </a:solidFill>
                  </a:defRPr>
                </a:pPr>
                <a:r>
                  <a:rPr lang="en-US">
                    <a:solidFill>
                      <a:schemeClr val="accent2"/>
                    </a:solidFill>
                  </a:rPr>
                  <a:t>fotoes/s/m2</a:t>
                </a:r>
              </a:p>
            </c:rich>
          </c:tx>
          <c:layout>
            <c:manualLayout>
              <c:xMode val="edge"/>
              <c:yMode val="edge"/>
              <c:x val="0.95184465223097192"/>
              <c:y val="0.29256832895888041"/>
            </c:manualLayout>
          </c:layout>
        </c:title>
        <c:numFmt formatCode="General" sourceLinked="1"/>
        <c:minorTickMark val="out"/>
        <c:tickLblPos val="nextTo"/>
        <c:txPr>
          <a:bodyPr/>
          <a:lstStyle/>
          <a:p>
            <a:pPr>
              <a:defRPr>
                <a:solidFill>
                  <a:schemeClr val="accent2"/>
                </a:solidFill>
              </a:defRPr>
            </a:pPr>
            <a:endParaRPr lang="en-US"/>
          </a:p>
        </c:txPr>
        <c:crossAx val="66147072"/>
        <c:crosses val="max"/>
        <c:crossBetween val="midCat"/>
        <c:majorUnit val="1E+19"/>
        <c:minorUnit val="5E+18"/>
      </c:valAx>
      <c:valAx>
        <c:axId val="66147072"/>
        <c:scaling>
          <c:orientation val="minMax"/>
        </c:scaling>
        <c:delete val="1"/>
        <c:axPos val="b"/>
        <c:numFmt formatCode="General" sourceLinked="1"/>
        <c:tickLblPos val="none"/>
        <c:crossAx val="67553920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3573142224409446"/>
          <c:y val="4.9344531933508427E-2"/>
          <c:w val="0.69931409940944889"/>
          <c:h val="0.74507016622922162"/>
        </c:manualLayout>
      </c:layout>
      <c:scatterChart>
        <c:scatterStyle val="smoothMarker"/>
        <c:ser>
          <c:idx val="0"/>
          <c:order val="0"/>
          <c:tx>
            <c:strRef>
              <c:f>Sheet1!$B$3</c:f>
              <c:strCache>
                <c:ptCount val="1"/>
                <c:pt idx="0">
                  <c:v>W/m2/10nm</c:v>
                </c:pt>
              </c:strCache>
            </c:strRef>
          </c:tx>
          <c:marker>
            <c:symbol val="none"/>
          </c:marker>
          <c:xVal>
            <c:numRef>
              <c:f>Sheet1!$C$4:$C$376</c:f>
              <c:numCache>
                <c:formatCode>General</c:formatCode>
                <c:ptCount val="373"/>
                <c:pt idx="0">
                  <c:v>4.4285714285714288</c:v>
                </c:pt>
                <c:pt idx="1">
                  <c:v>4.2758620689655178</c:v>
                </c:pt>
                <c:pt idx="2">
                  <c:v>4.1333333333333337</c:v>
                </c:pt>
                <c:pt idx="3">
                  <c:v>4</c:v>
                </c:pt>
                <c:pt idx="4">
                  <c:v>3.875</c:v>
                </c:pt>
                <c:pt idx="5">
                  <c:v>3.7575757575757578</c:v>
                </c:pt>
                <c:pt idx="6">
                  <c:v>3.6470588235294117</c:v>
                </c:pt>
                <c:pt idx="7">
                  <c:v>3.5428571428571427</c:v>
                </c:pt>
                <c:pt idx="8">
                  <c:v>3.4444444444444446</c:v>
                </c:pt>
                <c:pt idx="9">
                  <c:v>3.3513513513513513</c:v>
                </c:pt>
                <c:pt idx="10">
                  <c:v>3.263157894736842</c:v>
                </c:pt>
                <c:pt idx="11">
                  <c:v>3.1794871794871793</c:v>
                </c:pt>
                <c:pt idx="12">
                  <c:v>3.1</c:v>
                </c:pt>
                <c:pt idx="13">
                  <c:v>3.024390243902439</c:v>
                </c:pt>
                <c:pt idx="14">
                  <c:v>2.9523809523809526</c:v>
                </c:pt>
                <c:pt idx="15">
                  <c:v>2.8837209302325584</c:v>
                </c:pt>
                <c:pt idx="16">
                  <c:v>2.8181818181818183</c:v>
                </c:pt>
                <c:pt idx="17">
                  <c:v>2.7555555555555555</c:v>
                </c:pt>
                <c:pt idx="18">
                  <c:v>2.6956521739130435</c:v>
                </c:pt>
                <c:pt idx="19">
                  <c:v>2.6382978723404253</c:v>
                </c:pt>
                <c:pt idx="20">
                  <c:v>2.5833333333333335</c:v>
                </c:pt>
                <c:pt idx="21">
                  <c:v>2.5306122448979593</c:v>
                </c:pt>
                <c:pt idx="22">
                  <c:v>2.48</c:v>
                </c:pt>
                <c:pt idx="23">
                  <c:v>2.4313725490196076</c:v>
                </c:pt>
                <c:pt idx="24">
                  <c:v>2.3846153846153846</c:v>
                </c:pt>
                <c:pt idx="25">
                  <c:v>2.3396226415094339</c:v>
                </c:pt>
                <c:pt idx="26">
                  <c:v>2.2962962962962963</c:v>
                </c:pt>
                <c:pt idx="27">
                  <c:v>2.2545454545454544</c:v>
                </c:pt>
                <c:pt idx="28">
                  <c:v>2.2142857142857144</c:v>
                </c:pt>
                <c:pt idx="29">
                  <c:v>2.1754385964912282</c:v>
                </c:pt>
                <c:pt idx="30">
                  <c:v>2.1379310344827589</c:v>
                </c:pt>
                <c:pt idx="31">
                  <c:v>2.1016949152542375</c:v>
                </c:pt>
                <c:pt idx="32">
                  <c:v>2.0666666666666669</c:v>
                </c:pt>
                <c:pt idx="33">
                  <c:v>2.0327868852459017</c:v>
                </c:pt>
                <c:pt idx="34">
                  <c:v>2</c:v>
                </c:pt>
                <c:pt idx="35">
                  <c:v>1.9682539682539684</c:v>
                </c:pt>
                <c:pt idx="36">
                  <c:v>1.9375</c:v>
                </c:pt>
                <c:pt idx="37">
                  <c:v>1.9076923076923078</c:v>
                </c:pt>
                <c:pt idx="38">
                  <c:v>1.8787878787878789</c:v>
                </c:pt>
                <c:pt idx="39">
                  <c:v>1.8507462686567164</c:v>
                </c:pt>
                <c:pt idx="40">
                  <c:v>1.8235294117647058</c:v>
                </c:pt>
                <c:pt idx="41">
                  <c:v>1.7971014492753623</c:v>
                </c:pt>
                <c:pt idx="42">
                  <c:v>1.7714285714285714</c:v>
                </c:pt>
                <c:pt idx="43">
                  <c:v>1.7464788732394365</c:v>
                </c:pt>
                <c:pt idx="44">
                  <c:v>1.7222222222222223</c:v>
                </c:pt>
                <c:pt idx="45">
                  <c:v>1.6986301369863015</c:v>
                </c:pt>
                <c:pt idx="46">
                  <c:v>1.6756756756756757</c:v>
                </c:pt>
                <c:pt idx="47">
                  <c:v>1.6533333333333333</c:v>
                </c:pt>
                <c:pt idx="48">
                  <c:v>1.631578947368421</c:v>
                </c:pt>
                <c:pt idx="49">
                  <c:v>1.6103896103896105</c:v>
                </c:pt>
                <c:pt idx="50">
                  <c:v>1.5897435897435896</c:v>
                </c:pt>
                <c:pt idx="51">
                  <c:v>1.5696202531645569</c:v>
                </c:pt>
                <c:pt idx="52">
                  <c:v>1.55</c:v>
                </c:pt>
                <c:pt idx="53">
                  <c:v>1.5308641975308641</c:v>
                </c:pt>
                <c:pt idx="54">
                  <c:v>1.5121951219512195</c:v>
                </c:pt>
                <c:pt idx="55">
                  <c:v>1.4939759036144578</c:v>
                </c:pt>
                <c:pt idx="56">
                  <c:v>1.4761904761904763</c:v>
                </c:pt>
                <c:pt idx="57">
                  <c:v>1.4588235294117649</c:v>
                </c:pt>
                <c:pt idx="58">
                  <c:v>1.4418604651162792</c:v>
                </c:pt>
                <c:pt idx="59">
                  <c:v>1.4252873563218391</c:v>
                </c:pt>
                <c:pt idx="60">
                  <c:v>1.4090909090909092</c:v>
                </c:pt>
                <c:pt idx="61">
                  <c:v>1.393258426966292</c:v>
                </c:pt>
                <c:pt idx="62">
                  <c:v>1.3777777777777778</c:v>
                </c:pt>
                <c:pt idx="63">
                  <c:v>1.3626373626373627</c:v>
                </c:pt>
                <c:pt idx="64">
                  <c:v>1.3478260869565217</c:v>
                </c:pt>
                <c:pt idx="65">
                  <c:v>1.3333333333333333</c:v>
                </c:pt>
                <c:pt idx="66">
                  <c:v>1.3191489361702127</c:v>
                </c:pt>
                <c:pt idx="67">
                  <c:v>1.3052631578947369</c:v>
                </c:pt>
                <c:pt idx="68">
                  <c:v>1.2916666666666667</c:v>
                </c:pt>
                <c:pt idx="69">
                  <c:v>1.2783505154639176</c:v>
                </c:pt>
                <c:pt idx="70">
                  <c:v>1.2653061224489797</c:v>
                </c:pt>
                <c:pt idx="71">
                  <c:v>1.2525252525252524</c:v>
                </c:pt>
                <c:pt idx="72">
                  <c:v>1.24</c:v>
                </c:pt>
                <c:pt idx="73">
                  <c:v>1.2277227722772277</c:v>
                </c:pt>
                <c:pt idx="74">
                  <c:v>1.2156862745098038</c:v>
                </c:pt>
                <c:pt idx="75">
                  <c:v>1.203883495145631</c:v>
                </c:pt>
                <c:pt idx="76">
                  <c:v>1.1923076923076923</c:v>
                </c:pt>
                <c:pt idx="77">
                  <c:v>1.1809523809523808</c:v>
                </c:pt>
                <c:pt idx="78">
                  <c:v>1.1698113207547169</c:v>
                </c:pt>
                <c:pt idx="79">
                  <c:v>1.1588785046728971</c:v>
                </c:pt>
                <c:pt idx="80">
                  <c:v>1.1481481481481481</c:v>
                </c:pt>
                <c:pt idx="81">
                  <c:v>1.1376146788990824</c:v>
                </c:pt>
                <c:pt idx="82">
                  <c:v>1.1272727272727272</c:v>
                </c:pt>
                <c:pt idx="83">
                  <c:v>1.1171171171171173</c:v>
                </c:pt>
                <c:pt idx="84">
                  <c:v>1.1071428571428572</c:v>
                </c:pt>
                <c:pt idx="85">
                  <c:v>1.0973451327433628</c:v>
                </c:pt>
                <c:pt idx="86">
                  <c:v>1.0877192982456141</c:v>
                </c:pt>
                <c:pt idx="87">
                  <c:v>1.0782608695652174</c:v>
                </c:pt>
                <c:pt idx="88">
                  <c:v>1.0689655172413794</c:v>
                </c:pt>
                <c:pt idx="89">
                  <c:v>1.0598290598290598</c:v>
                </c:pt>
                <c:pt idx="90">
                  <c:v>1.0508474576271187</c:v>
                </c:pt>
                <c:pt idx="91">
                  <c:v>1.0420168067226891</c:v>
                </c:pt>
                <c:pt idx="92">
                  <c:v>1.0333333333333334</c:v>
                </c:pt>
                <c:pt idx="93">
                  <c:v>1.024793388429752</c:v>
                </c:pt>
                <c:pt idx="94">
                  <c:v>1.0163934426229508</c:v>
                </c:pt>
                <c:pt idx="95">
                  <c:v>1.0081300813008129</c:v>
                </c:pt>
                <c:pt idx="96">
                  <c:v>1</c:v>
                </c:pt>
                <c:pt idx="97">
                  <c:v>0.99199999999999999</c:v>
                </c:pt>
                <c:pt idx="98">
                  <c:v>0.98412698412698418</c:v>
                </c:pt>
                <c:pt idx="99">
                  <c:v>0.97637795275590544</c:v>
                </c:pt>
                <c:pt idx="100">
                  <c:v>0.96875</c:v>
                </c:pt>
                <c:pt idx="101">
                  <c:v>0.96124031007751931</c:v>
                </c:pt>
                <c:pt idx="102">
                  <c:v>0.9538461538461539</c:v>
                </c:pt>
                <c:pt idx="103">
                  <c:v>0.94656488549618323</c:v>
                </c:pt>
                <c:pt idx="104">
                  <c:v>0.93939393939393945</c:v>
                </c:pt>
                <c:pt idx="105">
                  <c:v>0.93233082706766923</c:v>
                </c:pt>
                <c:pt idx="106">
                  <c:v>0.92537313432835822</c:v>
                </c:pt>
                <c:pt idx="107">
                  <c:v>0.91851851851851851</c:v>
                </c:pt>
                <c:pt idx="108">
                  <c:v>0.91176470588235292</c:v>
                </c:pt>
                <c:pt idx="109">
                  <c:v>0.90510948905109478</c:v>
                </c:pt>
                <c:pt idx="110">
                  <c:v>0.89855072463768115</c:v>
                </c:pt>
                <c:pt idx="111">
                  <c:v>0.8920863309352518</c:v>
                </c:pt>
                <c:pt idx="112">
                  <c:v>0.88571428571428568</c:v>
                </c:pt>
                <c:pt idx="113">
                  <c:v>0.87943262411347523</c:v>
                </c:pt>
                <c:pt idx="114">
                  <c:v>0.87323943661971826</c:v>
                </c:pt>
                <c:pt idx="115">
                  <c:v>0.86713286713286708</c:v>
                </c:pt>
                <c:pt idx="116">
                  <c:v>0.86111111111111116</c:v>
                </c:pt>
                <c:pt idx="117">
                  <c:v>0.85517241379310349</c:v>
                </c:pt>
                <c:pt idx="118">
                  <c:v>0.84931506849315075</c:v>
                </c:pt>
                <c:pt idx="119">
                  <c:v>0.84353741496598633</c:v>
                </c:pt>
                <c:pt idx="120">
                  <c:v>0.83783783783783783</c:v>
                </c:pt>
                <c:pt idx="121">
                  <c:v>0.83221476510067116</c:v>
                </c:pt>
                <c:pt idx="122">
                  <c:v>0.82666666666666666</c:v>
                </c:pt>
                <c:pt idx="123">
                  <c:v>0.82119205298013243</c:v>
                </c:pt>
                <c:pt idx="124">
                  <c:v>0.81578947368421051</c:v>
                </c:pt>
                <c:pt idx="125">
                  <c:v>0.81045751633986929</c:v>
                </c:pt>
                <c:pt idx="126">
                  <c:v>0.80519480519480524</c:v>
                </c:pt>
                <c:pt idx="127">
                  <c:v>0.8</c:v>
                </c:pt>
                <c:pt idx="128">
                  <c:v>0.79487179487179482</c:v>
                </c:pt>
                <c:pt idx="129">
                  <c:v>0.78980891719745228</c:v>
                </c:pt>
                <c:pt idx="130">
                  <c:v>0.78481012658227844</c:v>
                </c:pt>
                <c:pt idx="131">
                  <c:v>0.77987421383647804</c:v>
                </c:pt>
                <c:pt idx="132">
                  <c:v>0.77500000000000002</c:v>
                </c:pt>
                <c:pt idx="133">
                  <c:v>0.77018633540372672</c:v>
                </c:pt>
                <c:pt idx="134">
                  <c:v>0.76543209876543206</c:v>
                </c:pt>
                <c:pt idx="135">
                  <c:v>0.76073619631901834</c:v>
                </c:pt>
                <c:pt idx="136">
                  <c:v>0.75609756097560976</c:v>
                </c:pt>
                <c:pt idx="137">
                  <c:v>0.75151515151515147</c:v>
                </c:pt>
                <c:pt idx="138">
                  <c:v>0.74698795180722888</c:v>
                </c:pt>
                <c:pt idx="139">
                  <c:v>0.74251497005988021</c:v>
                </c:pt>
                <c:pt idx="140">
                  <c:v>0.73809523809523814</c:v>
                </c:pt>
                <c:pt idx="141">
                  <c:v>0.73372781065088755</c:v>
                </c:pt>
                <c:pt idx="142">
                  <c:v>0.72941176470588243</c:v>
                </c:pt>
                <c:pt idx="143">
                  <c:v>0.72514619883040932</c:v>
                </c:pt>
                <c:pt idx="144">
                  <c:v>0.72093023255813959</c:v>
                </c:pt>
                <c:pt idx="145">
                  <c:v>0.7167630057803468</c:v>
                </c:pt>
                <c:pt idx="146">
                  <c:v>0.71264367816091956</c:v>
                </c:pt>
                <c:pt idx="147">
                  <c:v>0.70857142857142852</c:v>
                </c:pt>
                <c:pt idx="148">
                  <c:v>0.70454545454545459</c:v>
                </c:pt>
                <c:pt idx="149">
                  <c:v>0.70056497175141241</c:v>
                </c:pt>
                <c:pt idx="150">
                  <c:v>0.69662921348314599</c:v>
                </c:pt>
                <c:pt idx="151">
                  <c:v>0.6927374301675977</c:v>
                </c:pt>
                <c:pt idx="152">
                  <c:v>0.68888888888888888</c:v>
                </c:pt>
                <c:pt idx="153">
                  <c:v>0.68508287292817682</c:v>
                </c:pt>
                <c:pt idx="154">
                  <c:v>0.68131868131868134</c:v>
                </c:pt>
                <c:pt idx="155">
                  <c:v>0.67759562841530052</c:v>
                </c:pt>
                <c:pt idx="156">
                  <c:v>0.67391304347826086</c:v>
                </c:pt>
                <c:pt idx="157">
                  <c:v>0.67027027027027031</c:v>
                </c:pt>
                <c:pt idx="158">
                  <c:v>0.66666666666666663</c:v>
                </c:pt>
                <c:pt idx="159">
                  <c:v>0.66310160427807485</c:v>
                </c:pt>
                <c:pt idx="160">
                  <c:v>0.65957446808510634</c:v>
                </c:pt>
                <c:pt idx="161">
                  <c:v>0.65608465608465605</c:v>
                </c:pt>
                <c:pt idx="162">
                  <c:v>0.65263157894736845</c:v>
                </c:pt>
                <c:pt idx="163">
                  <c:v>0.64921465968586378</c:v>
                </c:pt>
                <c:pt idx="164">
                  <c:v>0.64583333333333337</c:v>
                </c:pt>
                <c:pt idx="165">
                  <c:v>0.6424870466321243</c:v>
                </c:pt>
                <c:pt idx="166">
                  <c:v>0.63917525773195882</c:v>
                </c:pt>
                <c:pt idx="167">
                  <c:v>0.63589743589743597</c:v>
                </c:pt>
                <c:pt idx="168">
                  <c:v>0.63265306122448983</c:v>
                </c:pt>
                <c:pt idx="169">
                  <c:v>0.62944162436548223</c:v>
                </c:pt>
                <c:pt idx="170">
                  <c:v>0.62626262626262619</c:v>
                </c:pt>
                <c:pt idx="171">
                  <c:v>0.62311557788944727</c:v>
                </c:pt>
                <c:pt idx="172">
                  <c:v>0.62</c:v>
                </c:pt>
                <c:pt idx="173">
                  <c:v>0.61691542288557211</c:v>
                </c:pt>
                <c:pt idx="174">
                  <c:v>0.61386138613861385</c:v>
                </c:pt>
                <c:pt idx="175">
                  <c:v>0.61083743842364524</c:v>
                </c:pt>
                <c:pt idx="176">
                  <c:v>0.60784313725490191</c:v>
                </c:pt>
                <c:pt idx="177">
                  <c:v>0.60487804878048779</c:v>
                </c:pt>
                <c:pt idx="178">
                  <c:v>0.60194174757281549</c:v>
                </c:pt>
                <c:pt idx="179">
                  <c:v>0.59903381642512077</c:v>
                </c:pt>
                <c:pt idx="180">
                  <c:v>0.59615384615384615</c:v>
                </c:pt>
                <c:pt idx="181">
                  <c:v>0.59330143540669866</c:v>
                </c:pt>
                <c:pt idx="182">
                  <c:v>0.59047619047619038</c:v>
                </c:pt>
                <c:pt idx="183">
                  <c:v>0.58767772511848337</c:v>
                </c:pt>
                <c:pt idx="184">
                  <c:v>0.58490566037735847</c:v>
                </c:pt>
                <c:pt idx="185">
                  <c:v>0.5821596244131455</c:v>
                </c:pt>
                <c:pt idx="186">
                  <c:v>0.57943925233644855</c:v>
                </c:pt>
                <c:pt idx="187">
                  <c:v>0.57674418604651168</c:v>
                </c:pt>
                <c:pt idx="188">
                  <c:v>0.57407407407407407</c:v>
                </c:pt>
                <c:pt idx="189">
                  <c:v>0.57142857142857151</c:v>
                </c:pt>
                <c:pt idx="190">
                  <c:v>0.5688073394495412</c:v>
                </c:pt>
                <c:pt idx="191">
                  <c:v>0.56621004566210043</c:v>
                </c:pt>
                <c:pt idx="192">
                  <c:v>0.5636363636363636</c:v>
                </c:pt>
                <c:pt idx="193">
                  <c:v>0.56108597285067874</c:v>
                </c:pt>
                <c:pt idx="194">
                  <c:v>0.55855855855855863</c:v>
                </c:pt>
                <c:pt idx="195">
                  <c:v>0.55605381165919276</c:v>
                </c:pt>
                <c:pt idx="196">
                  <c:v>0.5535714285714286</c:v>
                </c:pt>
                <c:pt idx="197">
                  <c:v>0.55111111111111111</c:v>
                </c:pt>
                <c:pt idx="198">
                  <c:v>0.54867256637168138</c:v>
                </c:pt>
                <c:pt idx="199">
                  <c:v>0.54625550660792943</c:v>
                </c:pt>
                <c:pt idx="200">
                  <c:v>0.54385964912280704</c:v>
                </c:pt>
                <c:pt idx="201">
                  <c:v>0.54148471615720517</c:v>
                </c:pt>
                <c:pt idx="202">
                  <c:v>0.53913043478260869</c:v>
                </c:pt>
                <c:pt idx="203">
                  <c:v>0.53679653679653683</c:v>
                </c:pt>
                <c:pt idx="204">
                  <c:v>0.53448275862068972</c:v>
                </c:pt>
                <c:pt idx="205">
                  <c:v>0.53218884120171672</c:v>
                </c:pt>
                <c:pt idx="206">
                  <c:v>0.52991452991452992</c:v>
                </c:pt>
                <c:pt idx="207">
                  <c:v>0.52765957446808509</c:v>
                </c:pt>
                <c:pt idx="208">
                  <c:v>0.52542372881355937</c:v>
                </c:pt>
                <c:pt idx="209">
                  <c:v>0.52320675105485237</c:v>
                </c:pt>
                <c:pt idx="210">
                  <c:v>0.52100840336134457</c:v>
                </c:pt>
                <c:pt idx="211">
                  <c:v>0.51882845188284521</c:v>
                </c:pt>
                <c:pt idx="212">
                  <c:v>0.51666666666666672</c:v>
                </c:pt>
                <c:pt idx="213">
                  <c:v>0.51452282157676343</c:v>
                </c:pt>
                <c:pt idx="214">
                  <c:v>0.51239669421487599</c:v>
                </c:pt>
                <c:pt idx="215">
                  <c:v>0.51028806584362141</c:v>
                </c:pt>
                <c:pt idx="216">
                  <c:v>0.50819672131147542</c:v>
                </c:pt>
                <c:pt idx="217">
                  <c:v>0.5061224489795918</c:v>
                </c:pt>
                <c:pt idx="218">
                  <c:v>0.50406504065040647</c:v>
                </c:pt>
                <c:pt idx="219">
                  <c:v>0.50202429149797567</c:v>
                </c:pt>
                <c:pt idx="220">
                  <c:v>0.5</c:v>
                </c:pt>
                <c:pt idx="221">
                  <c:v>0.49799196787148592</c:v>
                </c:pt>
                <c:pt idx="222">
                  <c:v>0.496</c:v>
                </c:pt>
                <c:pt idx="223">
                  <c:v>0.49402390438247007</c:v>
                </c:pt>
                <c:pt idx="224">
                  <c:v>0.49206349206349209</c:v>
                </c:pt>
                <c:pt idx="225">
                  <c:v>0.49011857707509887</c:v>
                </c:pt>
                <c:pt idx="226">
                  <c:v>0.48818897637795272</c:v>
                </c:pt>
                <c:pt idx="227">
                  <c:v>0.48627450980392156</c:v>
                </c:pt>
                <c:pt idx="228">
                  <c:v>0.484375</c:v>
                </c:pt>
                <c:pt idx="229">
                  <c:v>0.48249027237354086</c:v>
                </c:pt>
                <c:pt idx="230">
                  <c:v>0.48062015503875966</c:v>
                </c:pt>
                <c:pt idx="231">
                  <c:v>0.47876447876447875</c:v>
                </c:pt>
                <c:pt idx="232">
                  <c:v>0.47692307692307695</c:v>
                </c:pt>
                <c:pt idx="233">
                  <c:v>0.47509578544061304</c:v>
                </c:pt>
                <c:pt idx="234">
                  <c:v>0.47328244274809161</c:v>
                </c:pt>
                <c:pt idx="235">
                  <c:v>0.47148288973384034</c:v>
                </c:pt>
                <c:pt idx="236">
                  <c:v>0.46969696969696972</c:v>
                </c:pt>
                <c:pt idx="237">
                  <c:v>0.46792452830188674</c:v>
                </c:pt>
                <c:pt idx="238">
                  <c:v>0.46616541353383462</c:v>
                </c:pt>
                <c:pt idx="239">
                  <c:v>0.46441947565543074</c:v>
                </c:pt>
                <c:pt idx="240">
                  <c:v>0.46268656716417911</c:v>
                </c:pt>
                <c:pt idx="241">
                  <c:v>0.46096654275092935</c:v>
                </c:pt>
                <c:pt idx="242">
                  <c:v>0.45925925925925926</c:v>
                </c:pt>
                <c:pt idx="243">
                  <c:v>0.45756457564575648</c:v>
                </c:pt>
                <c:pt idx="244">
                  <c:v>0.45588235294117646</c:v>
                </c:pt>
                <c:pt idx="245">
                  <c:v>0.45421245421245421</c:v>
                </c:pt>
                <c:pt idx="246">
                  <c:v>0.45255474452554739</c:v>
                </c:pt>
                <c:pt idx="247">
                  <c:v>0.45090909090909093</c:v>
                </c:pt>
                <c:pt idx="248">
                  <c:v>0.44927536231884058</c:v>
                </c:pt>
                <c:pt idx="249">
                  <c:v>0.44765342960288812</c:v>
                </c:pt>
                <c:pt idx="250">
                  <c:v>0.4460431654676259</c:v>
                </c:pt>
                <c:pt idx="251">
                  <c:v>0.44444444444444448</c:v>
                </c:pt>
                <c:pt idx="252">
                  <c:v>0.44285714285714284</c:v>
                </c:pt>
                <c:pt idx="253">
                  <c:v>0.44128113879003555</c:v>
                </c:pt>
                <c:pt idx="254">
                  <c:v>0.43971631205673761</c:v>
                </c:pt>
                <c:pt idx="255">
                  <c:v>0.43816254416961131</c:v>
                </c:pt>
                <c:pt idx="256">
                  <c:v>0.43661971830985913</c:v>
                </c:pt>
                <c:pt idx="257">
                  <c:v>0.43508771929824558</c:v>
                </c:pt>
                <c:pt idx="258">
                  <c:v>0.43356643356643354</c:v>
                </c:pt>
                <c:pt idx="259">
                  <c:v>0.43205574912891986</c:v>
                </c:pt>
                <c:pt idx="260">
                  <c:v>0.43055555555555558</c:v>
                </c:pt>
                <c:pt idx="261">
                  <c:v>0.4290657439446367</c:v>
                </c:pt>
                <c:pt idx="262">
                  <c:v>0.42758620689655175</c:v>
                </c:pt>
                <c:pt idx="263">
                  <c:v>0.42611683848797249</c:v>
                </c:pt>
                <c:pt idx="264">
                  <c:v>0.42465753424657537</c:v>
                </c:pt>
                <c:pt idx="265">
                  <c:v>0.42320819112627983</c:v>
                </c:pt>
                <c:pt idx="266">
                  <c:v>0.42176870748299317</c:v>
                </c:pt>
                <c:pt idx="267">
                  <c:v>0.42033898305084744</c:v>
                </c:pt>
                <c:pt idx="268">
                  <c:v>0.41891891891891891</c:v>
                </c:pt>
                <c:pt idx="269">
                  <c:v>0.4175084175084175</c:v>
                </c:pt>
                <c:pt idx="270">
                  <c:v>0.41610738255033558</c:v>
                </c:pt>
                <c:pt idx="271">
                  <c:v>0.41471571906354515</c:v>
                </c:pt>
                <c:pt idx="272">
                  <c:v>0.41333333333333333</c:v>
                </c:pt>
                <c:pt idx="273">
                  <c:v>0.41196013289036543</c:v>
                </c:pt>
                <c:pt idx="274">
                  <c:v>0.41059602649006621</c:v>
                </c:pt>
                <c:pt idx="275">
                  <c:v>0.40924092409240925</c:v>
                </c:pt>
                <c:pt idx="276">
                  <c:v>0.40789473684210525</c:v>
                </c:pt>
                <c:pt idx="277">
                  <c:v>0.40655737704918032</c:v>
                </c:pt>
                <c:pt idx="278">
                  <c:v>0.40522875816993464</c:v>
                </c:pt>
                <c:pt idx="279">
                  <c:v>0.40390879478827363</c:v>
                </c:pt>
                <c:pt idx="280">
                  <c:v>0.40259740259740262</c:v>
                </c:pt>
                <c:pt idx="281">
                  <c:v>0.40129449838187703</c:v>
                </c:pt>
                <c:pt idx="282">
                  <c:v>0.4</c:v>
                </c:pt>
                <c:pt idx="283">
                  <c:v>0.39871382636655944</c:v>
                </c:pt>
                <c:pt idx="284">
                  <c:v>0.39743589743589741</c:v>
                </c:pt>
                <c:pt idx="285">
                  <c:v>0.39616613418530355</c:v>
                </c:pt>
                <c:pt idx="286">
                  <c:v>0.39490445859872614</c:v>
                </c:pt>
                <c:pt idx="287">
                  <c:v>0.39365079365079364</c:v>
                </c:pt>
                <c:pt idx="288">
                  <c:v>0.39240506329113922</c:v>
                </c:pt>
                <c:pt idx="289">
                  <c:v>0.39116719242902209</c:v>
                </c:pt>
                <c:pt idx="290">
                  <c:v>0.38993710691823902</c:v>
                </c:pt>
                <c:pt idx="291">
                  <c:v>0.38871473354231972</c:v>
                </c:pt>
                <c:pt idx="292">
                  <c:v>0.38750000000000001</c:v>
                </c:pt>
                <c:pt idx="293">
                  <c:v>0.38629283489096572</c:v>
                </c:pt>
                <c:pt idx="294">
                  <c:v>0.38509316770186336</c:v>
                </c:pt>
                <c:pt idx="295">
                  <c:v>0.38390092879256965</c:v>
                </c:pt>
                <c:pt idx="296">
                  <c:v>0.38271604938271603</c:v>
                </c:pt>
                <c:pt idx="297">
                  <c:v>0.38153846153846155</c:v>
                </c:pt>
                <c:pt idx="298">
                  <c:v>0.38036809815950917</c:v>
                </c:pt>
                <c:pt idx="299">
                  <c:v>0.37920489296636084</c:v>
                </c:pt>
                <c:pt idx="300">
                  <c:v>0.37804878048780488</c:v>
                </c:pt>
                <c:pt idx="301">
                  <c:v>0.37689969604863222</c:v>
                </c:pt>
                <c:pt idx="302">
                  <c:v>0.37575757575757573</c:v>
                </c:pt>
                <c:pt idx="303">
                  <c:v>0.37462235649546827</c:v>
                </c:pt>
                <c:pt idx="304">
                  <c:v>0.37349397590361444</c:v>
                </c:pt>
                <c:pt idx="305">
                  <c:v>0.37237237237237236</c:v>
                </c:pt>
                <c:pt idx="306">
                  <c:v>0.3712574850299401</c:v>
                </c:pt>
                <c:pt idx="307">
                  <c:v>0.37014925373134328</c:v>
                </c:pt>
                <c:pt idx="308">
                  <c:v>0.36904761904761907</c:v>
                </c:pt>
                <c:pt idx="309">
                  <c:v>0.36795252225519287</c:v>
                </c:pt>
                <c:pt idx="310">
                  <c:v>0.36686390532544377</c:v>
                </c:pt>
                <c:pt idx="311">
                  <c:v>0.36578171091445427</c:v>
                </c:pt>
                <c:pt idx="312">
                  <c:v>0.36470588235294121</c:v>
                </c:pt>
                <c:pt idx="313">
                  <c:v>0.36363636363636359</c:v>
                </c:pt>
                <c:pt idx="314">
                  <c:v>0.36257309941520466</c:v>
                </c:pt>
                <c:pt idx="315">
                  <c:v>0.36151603498542273</c:v>
                </c:pt>
                <c:pt idx="316">
                  <c:v>0.3604651162790698</c:v>
                </c:pt>
                <c:pt idx="317">
                  <c:v>0.35942028985507246</c:v>
                </c:pt>
                <c:pt idx="318">
                  <c:v>0.3583815028901734</c:v>
                </c:pt>
                <c:pt idx="319">
                  <c:v>0.35734870317002881</c:v>
                </c:pt>
                <c:pt idx="320">
                  <c:v>0.35632183908045978</c:v>
                </c:pt>
                <c:pt idx="321">
                  <c:v>0.35530085959885388</c:v>
                </c:pt>
                <c:pt idx="322">
                  <c:v>0.35428571428571426</c:v>
                </c:pt>
                <c:pt idx="323">
                  <c:v>0.35327635327635332</c:v>
                </c:pt>
                <c:pt idx="324">
                  <c:v>0.35227272727272729</c:v>
                </c:pt>
                <c:pt idx="325">
                  <c:v>0.35127478753541075</c:v>
                </c:pt>
                <c:pt idx="326">
                  <c:v>0.35028248587570621</c:v>
                </c:pt>
                <c:pt idx="327">
                  <c:v>0.3492957746478873</c:v>
                </c:pt>
                <c:pt idx="328">
                  <c:v>0.348314606741573</c:v>
                </c:pt>
                <c:pt idx="329">
                  <c:v>0.34733893557422968</c:v>
                </c:pt>
                <c:pt idx="330">
                  <c:v>0.34636871508379885</c:v>
                </c:pt>
                <c:pt idx="331">
                  <c:v>0.34540389972144847</c:v>
                </c:pt>
                <c:pt idx="332">
                  <c:v>0.34444444444444444</c:v>
                </c:pt>
                <c:pt idx="333">
                  <c:v>0.34349030470914127</c:v>
                </c:pt>
                <c:pt idx="334">
                  <c:v>0.34254143646408841</c:v>
                </c:pt>
                <c:pt idx="335">
                  <c:v>0.3415977961432507</c:v>
                </c:pt>
                <c:pt idx="336">
                  <c:v>0.34065934065934067</c:v>
                </c:pt>
                <c:pt idx="337">
                  <c:v>0.33972602739726027</c:v>
                </c:pt>
                <c:pt idx="338">
                  <c:v>0.33879781420765026</c:v>
                </c:pt>
                <c:pt idx="339">
                  <c:v>0.33787465940054495</c:v>
                </c:pt>
                <c:pt idx="340">
                  <c:v>0.33695652173913043</c:v>
                </c:pt>
                <c:pt idx="341">
                  <c:v>0.33604336043360433</c:v>
                </c:pt>
                <c:pt idx="342">
                  <c:v>0.33513513513513515</c:v>
                </c:pt>
                <c:pt idx="343">
                  <c:v>0.33423180592991913</c:v>
                </c:pt>
                <c:pt idx="344">
                  <c:v>0.33333333333333331</c:v>
                </c:pt>
                <c:pt idx="345">
                  <c:v>0.33243967828418231</c:v>
                </c:pt>
                <c:pt idx="346">
                  <c:v>0.33155080213903743</c:v>
                </c:pt>
                <c:pt idx="347">
                  <c:v>0.33066666666666666</c:v>
                </c:pt>
                <c:pt idx="348">
                  <c:v>0.32978723404255317</c:v>
                </c:pt>
                <c:pt idx="349">
                  <c:v>0.32891246684350128</c:v>
                </c:pt>
                <c:pt idx="350">
                  <c:v>0.32804232804232802</c:v>
                </c:pt>
                <c:pt idx="351">
                  <c:v>0.32717678100263853</c:v>
                </c:pt>
                <c:pt idx="352">
                  <c:v>0.32631578947368423</c:v>
                </c:pt>
                <c:pt idx="353">
                  <c:v>0.32545931758530183</c:v>
                </c:pt>
                <c:pt idx="354">
                  <c:v>0.32460732984293189</c:v>
                </c:pt>
                <c:pt idx="355">
                  <c:v>0.32375979112271541</c:v>
                </c:pt>
                <c:pt idx="356">
                  <c:v>0.32291666666666669</c:v>
                </c:pt>
                <c:pt idx="357">
                  <c:v>0.32207792207792207</c:v>
                </c:pt>
                <c:pt idx="358">
                  <c:v>0.32124352331606215</c:v>
                </c:pt>
                <c:pt idx="359">
                  <c:v>0.32041343669250644</c:v>
                </c:pt>
                <c:pt idx="360">
                  <c:v>0.31958762886597941</c:v>
                </c:pt>
                <c:pt idx="361">
                  <c:v>0.31876606683804626</c:v>
                </c:pt>
                <c:pt idx="362">
                  <c:v>0.31794871794871798</c:v>
                </c:pt>
                <c:pt idx="363">
                  <c:v>0.31713554987212272</c:v>
                </c:pt>
                <c:pt idx="364">
                  <c:v>0.31632653061224492</c:v>
                </c:pt>
                <c:pt idx="365">
                  <c:v>0.31552162849872778</c:v>
                </c:pt>
                <c:pt idx="366">
                  <c:v>0.31472081218274112</c:v>
                </c:pt>
                <c:pt idx="367">
                  <c:v>0.31392405063291134</c:v>
                </c:pt>
                <c:pt idx="368">
                  <c:v>0.31313131313131309</c:v>
                </c:pt>
                <c:pt idx="369">
                  <c:v>0.31234256926952142</c:v>
                </c:pt>
                <c:pt idx="370">
                  <c:v>0.31155778894472363</c:v>
                </c:pt>
                <c:pt idx="371">
                  <c:v>0.31077694235588976</c:v>
                </c:pt>
                <c:pt idx="372">
                  <c:v>0.31</c:v>
                </c:pt>
              </c:numCache>
            </c:numRef>
          </c:xVal>
          <c:yVal>
            <c:numRef>
              <c:f>Sheet1!$B$4:$B$376</c:f>
              <c:numCache>
                <c:formatCode>General</c:formatCode>
                <c:ptCount val="373"/>
                <c:pt idx="0">
                  <c:v>4.7572947848996336E-22</c:v>
                </c:pt>
                <c:pt idx="1">
                  <c:v>6.0503691183039414E-8</c:v>
                </c:pt>
                <c:pt idx="2">
                  <c:v>1.0261936054429549E-2</c:v>
                </c:pt>
                <c:pt idx="3">
                  <c:v>0.51223200458264262</c:v>
                </c:pt>
                <c:pt idx="4">
                  <c:v>2.0641524878909885</c:v>
                </c:pt>
                <c:pt idx="5">
                  <c:v>4.7401999379691766</c:v>
                </c:pt>
                <c:pt idx="6">
                  <c:v>5.0459965821780974</c:v>
                </c:pt>
                <c:pt idx="7">
                  <c:v>5.3092572249071175</c:v>
                </c:pt>
                <c:pt idx="8">
                  <c:v>6.0150732872887049</c:v>
                </c:pt>
                <c:pt idx="9">
                  <c:v>7.5928271010466633</c:v>
                </c:pt>
                <c:pt idx="10">
                  <c:v>7.0467975785032779</c:v>
                </c:pt>
                <c:pt idx="11">
                  <c:v>8.0143659147670814</c:v>
                </c:pt>
                <c:pt idx="12">
                  <c:v>11.203158214835828</c:v>
                </c:pt>
                <c:pt idx="13">
                  <c:v>10.543498239166469</c:v>
                </c:pt>
                <c:pt idx="14">
                  <c:v>11.294665924875325</c:v>
                </c:pt>
                <c:pt idx="15">
                  <c:v>8.7949970719501938</c:v>
                </c:pt>
                <c:pt idx="16">
                  <c:v>13.57431404201318</c:v>
                </c:pt>
                <c:pt idx="17">
                  <c:v>15.682008110615271</c:v>
                </c:pt>
                <c:pt idx="18">
                  <c:v>15.376312024329469</c:v>
                </c:pt>
                <c:pt idx="19">
                  <c:v>15.161118068851968</c:v>
                </c:pt>
                <c:pt idx="20">
                  <c:v>16.271277540100396</c:v>
                </c:pt>
                <c:pt idx="21">
                  <c:v>16.314517447042135</c:v>
                </c:pt>
                <c:pt idx="22">
                  <c:v>15.537204701321993</c:v>
                </c:pt>
                <c:pt idx="23">
                  <c:v>15.567372078258094</c:v>
                </c:pt>
                <c:pt idx="24">
                  <c:v>15.32100516661329</c:v>
                </c:pt>
                <c:pt idx="25">
                  <c:v>15.53217680516598</c:v>
                </c:pt>
                <c:pt idx="26">
                  <c:v>14.907712102588736</c:v>
                </c:pt>
                <c:pt idx="27">
                  <c:v>15.484914581299424</c:v>
                </c:pt>
                <c:pt idx="28">
                  <c:v>14.822237867936458</c:v>
                </c:pt>
                <c:pt idx="29">
                  <c:v>14.89866188950791</c:v>
                </c:pt>
                <c:pt idx="30">
                  <c:v>15.103800052673378</c:v>
                </c:pt>
                <c:pt idx="31">
                  <c:v>13.78548568056587</c:v>
                </c:pt>
                <c:pt idx="32">
                  <c:v>14.835310397942102</c:v>
                </c:pt>
                <c:pt idx="33">
                  <c:v>14.76793658945148</c:v>
                </c:pt>
                <c:pt idx="34">
                  <c:v>14.821232288705254</c:v>
                </c:pt>
                <c:pt idx="35">
                  <c:v>14.001685215274575</c:v>
                </c:pt>
                <c:pt idx="36">
                  <c:v>14.420006175455143</c:v>
                </c:pt>
                <c:pt idx="37">
                  <c:v>13.66984406897749</c:v>
                </c:pt>
                <c:pt idx="38">
                  <c:v>14.0700646029964</c:v>
                </c:pt>
                <c:pt idx="39">
                  <c:v>14.275202766161868</c:v>
                </c:pt>
                <c:pt idx="40">
                  <c:v>14.046936280678723</c:v>
                </c:pt>
                <c:pt idx="41">
                  <c:v>11.886952092054061</c:v>
                </c:pt>
                <c:pt idx="42">
                  <c:v>12.894542481719757</c:v>
                </c:pt>
                <c:pt idx="43">
                  <c:v>13.248506371103311</c:v>
                </c:pt>
                <c:pt idx="44">
                  <c:v>9.9099833235083992</c:v>
                </c:pt>
                <c:pt idx="45">
                  <c:v>11.3479616241291</c:v>
                </c:pt>
                <c:pt idx="46">
                  <c:v>12.263038724524092</c:v>
                </c:pt>
                <c:pt idx="47">
                  <c:v>12.409853292279772</c:v>
                </c:pt>
                <c:pt idx="48">
                  <c:v>2.6752429866932261</c:v>
                </c:pt>
                <c:pt idx="49">
                  <c:v>11.672763715807761</c:v>
                </c:pt>
                <c:pt idx="50">
                  <c:v>11.700919934281453</c:v>
                </c:pt>
                <c:pt idx="51">
                  <c:v>10.970869412427867</c:v>
                </c:pt>
                <c:pt idx="52">
                  <c:v>10.784837254655258</c:v>
                </c:pt>
                <c:pt idx="53">
                  <c:v>10.617911102275514</c:v>
                </c:pt>
                <c:pt idx="54">
                  <c:v>8.6668862778948945</c:v>
                </c:pt>
                <c:pt idx="55">
                  <c:v>9.2112063157452333</c:v>
                </c:pt>
                <c:pt idx="56">
                  <c:v>10.213668251331793</c:v>
                </c:pt>
                <c:pt idx="57">
                  <c:v>8.9870627051100218</c:v>
                </c:pt>
                <c:pt idx="58">
                  <c:v>9.9367317310584049</c:v>
                </c:pt>
                <c:pt idx="59">
                  <c:v>9.7294818515074084</c:v>
                </c:pt>
                <c:pt idx="60">
                  <c:v>9.4481207826167299</c:v>
                </c:pt>
                <c:pt idx="61">
                  <c:v>9.2908481908565346</c:v>
                </c:pt>
                <c:pt idx="62">
                  <c:v>7.4674313709156133</c:v>
                </c:pt>
                <c:pt idx="63">
                  <c:v>6.2815517835575756</c:v>
                </c:pt>
                <c:pt idx="64">
                  <c:v>7.4829172910761432</c:v>
                </c:pt>
                <c:pt idx="65">
                  <c:v>4.3451078580294054</c:v>
                </c:pt>
                <c:pt idx="66">
                  <c:v>4.7444233707402317</c:v>
                </c:pt>
                <c:pt idx="67">
                  <c:v>1.4808159758699611</c:v>
                </c:pt>
                <c:pt idx="68">
                  <c:v>4.2300695939797492</c:v>
                </c:pt>
                <c:pt idx="69">
                  <c:v>6.3815063591391832</c:v>
                </c:pt>
                <c:pt idx="70">
                  <c:v>6.0805364952400396</c:v>
                </c:pt>
                <c:pt idx="71">
                  <c:v>7.363555036332313</c:v>
                </c:pt>
                <c:pt idx="72">
                  <c:v>7.3942252028840132</c:v>
                </c:pt>
                <c:pt idx="73">
                  <c:v>7.2315224832753211</c:v>
                </c:pt>
                <c:pt idx="74">
                  <c:v>7.0285965944184987</c:v>
                </c:pt>
                <c:pt idx="75">
                  <c:v>6.9440273810743021</c:v>
                </c:pt>
                <c:pt idx="76">
                  <c:v>6.7544756959924817</c:v>
                </c:pt>
                <c:pt idx="77">
                  <c:v>6.5828233212260807</c:v>
                </c:pt>
                <c:pt idx="78">
                  <c:v>6.3939755416061042</c:v>
                </c:pt>
                <c:pt idx="79">
                  <c:v>6.0806370531631586</c:v>
                </c:pt>
                <c:pt idx="80">
                  <c:v>6.0055202845922739</c:v>
                </c:pt>
                <c:pt idx="81">
                  <c:v>5.588305461566029</c:v>
                </c:pt>
                <c:pt idx="82">
                  <c:v>4.8848022314162094</c:v>
                </c:pt>
                <c:pt idx="83">
                  <c:v>4.8166239595406273</c:v>
                </c:pt>
                <c:pt idx="84">
                  <c:v>1.4268163711543445</c:v>
                </c:pt>
                <c:pt idx="85">
                  <c:v>0.70967748662940811</c:v>
                </c:pt>
                <c:pt idx="86">
                  <c:v>2.5741822739572955</c:v>
                </c:pt>
                <c:pt idx="87">
                  <c:v>1.2231865768356789</c:v>
                </c:pt>
                <c:pt idx="88">
                  <c:v>2.8807833815511783</c:v>
                </c:pt>
                <c:pt idx="89">
                  <c:v>4.6128936072988411</c:v>
                </c:pt>
                <c:pt idx="90">
                  <c:v>4.4314871139897676</c:v>
                </c:pt>
                <c:pt idx="91">
                  <c:v>4.649697807160881</c:v>
                </c:pt>
                <c:pt idx="92">
                  <c:v>4.5075089038687359</c:v>
                </c:pt>
                <c:pt idx="93">
                  <c:v>4.5588940025832247</c:v>
                </c:pt>
                <c:pt idx="94">
                  <c:v>4.6060556685266585</c:v>
                </c:pt>
                <c:pt idx="95">
                  <c:v>4.6259661373044834</c:v>
                </c:pt>
                <c:pt idx="96">
                  <c:v>4.6334074236153882</c:v>
                </c:pt>
                <c:pt idx="97">
                  <c:v>4.5959998762146261</c:v>
                </c:pt>
                <c:pt idx="98">
                  <c:v>4.3350520657173721</c:v>
                </c:pt>
                <c:pt idx="99">
                  <c:v>3.8960161733740173</c:v>
                </c:pt>
                <c:pt idx="100">
                  <c:v>4.2439465873703544</c:v>
                </c:pt>
                <c:pt idx="101">
                  <c:v>4.1515338560227724</c:v>
                </c:pt>
                <c:pt idx="102">
                  <c:v>3.5509013812250489</c:v>
                </c:pt>
                <c:pt idx="103">
                  <c:v>3.0282012968455803</c:v>
                </c:pt>
                <c:pt idx="104">
                  <c:v>2.6016345869691455</c:v>
                </c:pt>
                <c:pt idx="105">
                  <c:v>2.3050892716872955</c:v>
                </c:pt>
                <c:pt idx="106">
                  <c:v>1.6924904040382529</c:v>
                </c:pt>
                <c:pt idx="107">
                  <c:v>0.16114407180032683</c:v>
                </c:pt>
                <c:pt idx="108">
                  <c:v>2.1523417864675164E-5</c:v>
                </c:pt>
                <c:pt idx="109">
                  <c:v>2.9362913551135996E-6</c:v>
                </c:pt>
                <c:pt idx="110">
                  <c:v>8.2042192736182622E-4</c:v>
                </c:pt>
                <c:pt idx="111">
                  <c:v>4.9603212316795767E-3</c:v>
                </c:pt>
                <c:pt idx="112">
                  <c:v>3.2647135320245933E-8</c:v>
                </c:pt>
                <c:pt idx="113">
                  <c:v>4.6913287873326971E-3</c:v>
                </c:pt>
                <c:pt idx="114">
                  <c:v>8.3179502846673525E-2</c:v>
                </c:pt>
                <c:pt idx="115">
                  <c:v>0.61944686221353717</c:v>
                </c:pt>
                <c:pt idx="116">
                  <c:v>0.39821943134881388</c:v>
                </c:pt>
                <c:pt idx="117">
                  <c:v>0.27564937885744517</c:v>
                </c:pt>
                <c:pt idx="118">
                  <c:v>0.85897583508616016</c:v>
                </c:pt>
                <c:pt idx="119">
                  <c:v>0.49955165047716921</c:v>
                </c:pt>
                <c:pt idx="120">
                  <c:v>0.60975307842473747</c:v>
                </c:pt>
                <c:pt idx="121">
                  <c:v>1.7575513802971059</c:v>
                </c:pt>
                <c:pt idx="122">
                  <c:v>2.5200821113185587</c:v>
                </c:pt>
                <c:pt idx="123">
                  <c:v>2.7202929362511332</c:v>
                </c:pt>
                <c:pt idx="124">
                  <c:v>2.6597570665326957</c:v>
                </c:pt>
                <c:pt idx="125">
                  <c:v>2.5664393138770305</c:v>
                </c:pt>
                <c:pt idx="126">
                  <c:v>2.6638799413806291</c:v>
                </c:pt>
                <c:pt idx="127">
                  <c:v>2.7140583450176727</c:v>
                </c:pt>
                <c:pt idx="128">
                  <c:v>2.6716229014608945</c:v>
                </c:pt>
                <c:pt idx="129">
                  <c:v>2.4309877914339473</c:v>
                </c:pt>
                <c:pt idx="130">
                  <c:v>2.4600490312157226</c:v>
                </c:pt>
                <c:pt idx="131">
                  <c:v>2.4313900231264292</c:v>
                </c:pt>
                <c:pt idx="132">
                  <c:v>2.3942841494950273</c:v>
                </c:pt>
                <c:pt idx="133">
                  <c:v>2.1881404070983534</c:v>
                </c:pt>
                <c:pt idx="134">
                  <c:v>2.3579827392485888</c:v>
                </c:pt>
                <c:pt idx="135">
                  <c:v>2.3782954397188951</c:v>
                </c:pt>
                <c:pt idx="136">
                  <c:v>2.1631014842413916</c:v>
                </c:pt>
                <c:pt idx="137">
                  <c:v>2.2651677762085254</c:v>
                </c:pt>
                <c:pt idx="138">
                  <c:v>2.2456595391231815</c:v>
                </c:pt>
                <c:pt idx="139">
                  <c:v>2.2291680397314479</c:v>
                </c:pt>
                <c:pt idx="140">
                  <c:v>2.0672697835077183</c:v>
                </c:pt>
                <c:pt idx="141">
                  <c:v>2.063750256198507</c:v>
                </c:pt>
                <c:pt idx="142">
                  <c:v>2.0086445143285672</c:v>
                </c:pt>
                <c:pt idx="143">
                  <c:v>1.8894833754309772</c:v>
                </c:pt>
                <c:pt idx="144">
                  <c:v>1.8802320465039071</c:v>
                </c:pt>
                <c:pt idx="145">
                  <c:v>1.7504117677555626</c:v>
                </c:pt>
                <c:pt idx="146">
                  <c:v>1.6911831510376889</c:v>
                </c:pt>
                <c:pt idx="147">
                  <c:v>1.665842554411366</c:v>
                </c:pt>
                <c:pt idx="148">
                  <c:v>1.6087256540790196</c:v>
                </c:pt>
                <c:pt idx="149">
                  <c:v>1.425106886461299</c:v>
                </c:pt>
                <c:pt idx="150">
                  <c:v>1.010607127359304</c:v>
                </c:pt>
                <c:pt idx="151">
                  <c:v>0.89400015970897073</c:v>
                </c:pt>
                <c:pt idx="152">
                  <c:v>0.32005575770738237</c:v>
                </c:pt>
                <c:pt idx="153">
                  <c:v>9.7451688875141787E-2</c:v>
                </c:pt>
                <c:pt idx="154">
                  <c:v>9.9305976977480653E-3</c:v>
                </c:pt>
                <c:pt idx="155">
                  <c:v>5.2331348771050287E-5</c:v>
                </c:pt>
                <c:pt idx="156">
                  <c:v>6.3052834534139732E-7</c:v>
                </c:pt>
                <c:pt idx="157">
                  <c:v>3.0160337881480199E-5</c:v>
                </c:pt>
                <c:pt idx="158">
                  <c:v>1.121321400714786E-4</c:v>
                </c:pt>
                <c:pt idx="159">
                  <c:v>2.681075346234205E-9</c:v>
                </c:pt>
                <c:pt idx="160">
                  <c:v>7.7937418314410795E-4</c:v>
                </c:pt>
                <c:pt idx="161">
                  <c:v>2.2457600970463018E-3</c:v>
                </c:pt>
                <c:pt idx="162">
                  <c:v>8.6702046893578672E-6</c:v>
                </c:pt>
                <c:pt idx="163">
                  <c:v>2.3173573383079762E-4</c:v>
                </c:pt>
                <c:pt idx="164">
                  <c:v>4.5320450371100964E-3</c:v>
                </c:pt>
                <c:pt idx="165">
                  <c:v>5.5550207890132002E-3</c:v>
                </c:pt>
                <c:pt idx="166">
                  <c:v>3.3004115947323096E-2</c:v>
                </c:pt>
                <c:pt idx="167">
                  <c:v>0.16820323800337389</c:v>
                </c:pt>
                <c:pt idx="168">
                  <c:v>0.22028218638739214</c:v>
                </c:pt>
                <c:pt idx="169">
                  <c:v>0.49119528706586979</c:v>
                </c:pt>
                <c:pt idx="170">
                  <c:v>0.75933298906622637</c:v>
                </c:pt>
                <c:pt idx="171">
                  <c:v>0.86090654721007054</c:v>
                </c:pt>
                <c:pt idx="172">
                  <c:v>0.38368881145792638</c:v>
                </c:pt>
                <c:pt idx="173">
                  <c:v>0.3996976328186827</c:v>
                </c:pt>
                <c:pt idx="174">
                  <c:v>0.45231959398755073</c:v>
                </c:pt>
                <c:pt idx="175">
                  <c:v>0.85329431242986176</c:v>
                </c:pt>
                <c:pt idx="176">
                  <c:v>0.9028190895666236</c:v>
                </c:pt>
                <c:pt idx="177">
                  <c:v>0.68305980437945713</c:v>
                </c:pt>
                <c:pt idx="178">
                  <c:v>0.69579043744649072</c:v>
                </c:pt>
                <c:pt idx="179">
                  <c:v>0.66042421588507105</c:v>
                </c:pt>
                <c:pt idx="180">
                  <c:v>0.8729634421921979</c:v>
                </c:pt>
                <c:pt idx="181">
                  <c:v>0.89597109500212913</c:v>
                </c:pt>
                <c:pt idx="182">
                  <c:v>0.86613555921232765</c:v>
                </c:pt>
                <c:pt idx="183">
                  <c:v>0.90154200394299533</c:v>
                </c:pt>
                <c:pt idx="184">
                  <c:v>0.88076673702633546</c:v>
                </c:pt>
                <c:pt idx="185">
                  <c:v>0.90274869902043942</c:v>
                </c:pt>
                <c:pt idx="186">
                  <c:v>0.91273410078628792</c:v>
                </c:pt>
                <c:pt idx="187">
                  <c:v>0.85111220549815059</c:v>
                </c:pt>
                <c:pt idx="188">
                  <c:v>0.8463960389038071</c:v>
                </c:pt>
                <c:pt idx="189">
                  <c:v>0.82453474641744762</c:v>
                </c:pt>
                <c:pt idx="190">
                  <c:v>0.82264425746278558</c:v>
                </c:pt>
                <c:pt idx="191">
                  <c:v>0.7950913865278153</c:v>
                </c:pt>
                <c:pt idx="192">
                  <c:v>0.71599252420136472</c:v>
                </c:pt>
                <c:pt idx="193">
                  <c:v>0.79757516722888744</c:v>
                </c:pt>
                <c:pt idx="194">
                  <c:v>0.7816367364143153</c:v>
                </c:pt>
                <c:pt idx="195">
                  <c:v>0.76195755085966699</c:v>
                </c:pt>
                <c:pt idx="196">
                  <c:v>0.73525942227121976</c:v>
                </c:pt>
                <c:pt idx="197">
                  <c:v>0.72338353155070889</c:v>
                </c:pt>
                <c:pt idx="198">
                  <c:v>0.67302412365204822</c:v>
                </c:pt>
                <c:pt idx="199">
                  <c:v>0.65228907990463647</c:v>
                </c:pt>
                <c:pt idx="200">
                  <c:v>0.66657836078003518</c:v>
                </c:pt>
                <c:pt idx="201">
                  <c:v>0.6357271899667184</c:v>
                </c:pt>
                <c:pt idx="202">
                  <c:v>0.59152192696302186</c:v>
                </c:pt>
                <c:pt idx="203">
                  <c:v>0.64226345496953974</c:v>
                </c:pt>
                <c:pt idx="204">
                  <c:v>0.52321292978738254</c:v>
                </c:pt>
                <c:pt idx="205">
                  <c:v>0.57141034233895605</c:v>
                </c:pt>
                <c:pt idx="206">
                  <c:v>0.46091729641433893</c:v>
                </c:pt>
                <c:pt idx="207">
                  <c:v>0.41767738947259747</c:v>
                </c:pt>
                <c:pt idx="208">
                  <c:v>0.50517283837959548</c:v>
                </c:pt>
                <c:pt idx="209">
                  <c:v>0.3098893516799171</c:v>
                </c:pt>
                <c:pt idx="210">
                  <c:v>0.42789407446162292</c:v>
                </c:pt>
                <c:pt idx="211">
                  <c:v>0.37316039690722796</c:v>
                </c:pt>
                <c:pt idx="212">
                  <c:v>0.44396323057625148</c:v>
                </c:pt>
                <c:pt idx="213">
                  <c:v>0.34001650544676759</c:v>
                </c:pt>
                <c:pt idx="214">
                  <c:v>0.26738351757695417</c:v>
                </c:pt>
                <c:pt idx="215">
                  <c:v>0.45350617748037064</c:v>
                </c:pt>
                <c:pt idx="216">
                  <c:v>0.43490296170310988</c:v>
                </c:pt>
                <c:pt idx="217">
                  <c:v>0.13686938915907948</c:v>
                </c:pt>
                <c:pt idx="218">
                  <c:v>0.33549139890635277</c:v>
                </c:pt>
                <c:pt idx="219">
                  <c:v>0.16820323800337389</c:v>
                </c:pt>
                <c:pt idx="220">
                  <c:v>8.0843542292588305E-2</c:v>
                </c:pt>
                <c:pt idx="221">
                  <c:v>3.5308903545241035E-2</c:v>
                </c:pt>
                <c:pt idx="222">
                  <c:v>7.1036128050662631E-2</c:v>
                </c:pt>
                <c:pt idx="223">
                  <c:v>2.2286652501158462E-2</c:v>
                </c:pt>
                <c:pt idx="224">
                  <c:v>3.7260732833006615E-3</c:v>
                </c:pt>
                <c:pt idx="225">
                  <c:v>6.3947800049910659E-6</c:v>
                </c:pt>
                <c:pt idx="226">
                  <c:v>3.7926426284063191E-6</c:v>
                </c:pt>
                <c:pt idx="227">
                  <c:v>2.8379457063019179E-12</c:v>
                </c:pt>
                <c:pt idx="228">
                  <c:v>3.1193067751925981E-10</c:v>
                </c:pt>
                <c:pt idx="229">
                  <c:v>1.5343127909699762E-17</c:v>
                </c:pt>
                <c:pt idx="230">
                  <c:v>3.8427204741202428E-21</c:v>
                </c:pt>
                <c:pt idx="231">
                  <c:v>5.509870281532174E-30</c:v>
                </c:pt>
                <c:pt idx="232">
                  <c:v>4.5162574431802046E-27</c:v>
                </c:pt>
                <c:pt idx="233">
                  <c:v>5.9778668557341838E-33</c:v>
                </c:pt>
                <c:pt idx="234">
                  <c:v>5.6820254459141759E-28</c:v>
                </c:pt>
                <c:pt idx="235">
                  <c:v>2.8182363533703338E-44</c:v>
                </c:pt>
                <c:pt idx="236">
                  <c:v>1.1815555966638629E-15</c:v>
                </c:pt>
                <c:pt idx="237">
                  <c:v>1.4374755110050995E-18</c:v>
                </c:pt>
                <c:pt idx="238">
                  <c:v>2.6213439399007299E-24</c:v>
                </c:pt>
                <c:pt idx="239">
                  <c:v>0</c:v>
                </c:pt>
                <c:pt idx="240">
                  <c:v>0</c:v>
                </c:pt>
                <c:pt idx="241">
                  <c:v>1.0283053218284819E-28</c:v>
                </c:pt>
                <c:pt idx="242">
                  <c:v>0</c:v>
                </c:pt>
                <c:pt idx="243">
                  <c:v>1.1312766351036984E-34</c:v>
                </c:pt>
                <c:pt idx="244">
                  <c:v>5.6364727067406676E-44</c:v>
                </c:pt>
                <c:pt idx="245">
                  <c:v>6.107284902790046E-18</c:v>
                </c:pt>
                <c:pt idx="246">
                  <c:v>2.3444074196273446E-26</c:v>
                </c:pt>
                <c:pt idx="247">
                  <c:v>1.6740883041072329E-27</c:v>
                </c:pt>
                <c:pt idx="248">
                  <c:v>0</c:v>
                </c:pt>
                <c:pt idx="249">
                  <c:v>8.4258489361754656E-23</c:v>
                </c:pt>
                <c:pt idx="250">
                  <c:v>4.8335176906248425E-33</c:v>
                </c:pt>
                <c:pt idx="251">
                  <c:v>1.2237899243744011E-15</c:v>
                </c:pt>
                <c:pt idx="252">
                  <c:v>1.657596804715499E-11</c:v>
                </c:pt>
                <c:pt idx="253">
                  <c:v>4.0457469209001863E-9</c:v>
                </c:pt>
                <c:pt idx="254">
                  <c:v>2.0662642042765151E-10</c:v>
                </c:pt>
                <c:pt idx="255">
                  <c:v>3.9225634650777838E-5</c:v>
                </c:pt>
                <c:pt idx="256">
                  <c:v>1.9718403144665265E-6</c:v>
                </c:pt>
                <c:pt idx="257">
                  <c:v>1.1630529388097224E-5</c:v>
                </c:pt>
                <c:pt idx="258">
                  <c:v>2.549746698639056E-4</c:v>
                </c:pt>
                <c:pt idx="259">
                  <c:v>6.3481211286632339E-5</c:v>
                </c:pt>
                <c:pt idx="260">
                  <c:v>2.4861940912270083E-3</c:v>
                </c:pt>
                <c:pt idx="261">
                  <c:v>1.8726902022698825E-3</c:v>
                </c:pt>
                <c:pt idx="262">
                  <c:v>8.1604765770609197E-3</c:v>
                </c:pt>
                <c:pt idx="263">
                  <c:v>2.7371866673353486E-2</c:v>
                </c:pt>
                <c:pt idx="264">
                  <c:v>2.9109507584872765E-2</c:v>
                </c:pt>
                <c:pt idx="265">
                  <c:v>5.9186382390163099E-2</c:v>
                </c:pt>
                <c:pt idx="266">
                  <c:v>1.6363790829371096E-2</c:v>
                </c:pt>
                <c:pt idx="267">
                  <c:v>5.2567659890383055E-2</c:v>
                </c:pt>
                <c:pt idx="268">
                  <c:v>4.6227482837646328E-2</c:v>
                </c:pt>
                <c:pt idx="269">
                  <c:v>3.5429573052985423E-3</c:v>
                </c:pt>
                <c:pt idx="270">
                  <c:v>1.3455655692731191E-2</c:v>
                </c:pt>
                <c:pt idx="271">
                  <c:v>0.10337354496769795</c:v>
                </c:pt>
                <c:pt idx="272">
                  <c:v>7.8909813430984382E-2</c:v>
                </c:pt>
                <c:pt idx="273">
                  <c:v>6.8861060173569924E-2</c:v>
                </c:pt>
                <c:pt idx="274">
                  <c:v>6.3722550302121126E-3</c:v>
                </c:pt>
                <c:pt idx="275">
                  <c:v>6.1091955033293323E-2</c:v>
                </c:pt>
                <c:pt idx="276">
                  <c:v>2.0354934798016942E-2</c:v>
                </c:pt>
                <c:pt idx="277">
                  <c:v>1.037858324524913E-2</c:v>
                </c:pt>
                <c:pt idx="278">
                  <c:v>6.3363558516581542E-2</c:v>
                </c:pt>
                <c:pt idx="279">
                  <c:v>1.7589591912207905E-2</c:v>
                </c:pt>
                <c:pt idx="280">
                  <c:v>3.6426102071107885E-2</c:v>
                </c:pt>
                <c:pt idx="281">
                  <c:v>2.3937813598794256E-2</c:v>
                </c:pt>
                <c:pt idx="282">
                  <c:v>4.4255541965256683E-2</c:v>
                </c:pt>
                <c:pt idx="283">
                  <c:v>8.5040830003630819E-3</c:v>
                </c:pt>
                <c:pt idx="284">
                  <c:v>9.8744863766469224E-2</c:v>
                </c:pt>
                <c:pt idx="285">
                  <c:v>5.7935441826546211E-2</c:v>
                </c:pt>
                <c:pt idx="286">
                  <c:v>3.3426459224428481E-2</c:v>
                </c:pt>
                <c:pt idx="287">
                  <c:v>6.7116380207432214E-2</c:v>
                </c:pt>
                <c:pt idx="288">
                  <c:v>9.2835074624687514E-2</c:v>
                </c:pt>
                <c:pt idx="289">
                  <c:v>0.12585829657740347</c:v>
                </c:pt>
                <c:pt idx="290">
                  <c:v>0.10680257014610117</c:v>
                </c:pt>
                <c:pt idx="291">
                  <c:v>4.2624492452244957E-2</c:v>
                </c:pt>
                <c:pt idx="292">
                  <c:v>4.4087610233645739E-3</c:v>
                </c:pt>
                <c:pt idx="293">
                  <c:v>1.3710067238225624E-3</c:v>
                </c:pt>
                <c:pt idx="294">
                  <c:v>1.6178764250829692E-2</c:v>
                </c:pt>
                <c:pt idx="295">
                  <c:v>3.4270140199408037E-3</c:v>
                </c:pt>
                <c:pt idx="296">
                  <c:v>3.7673020317799961E-2</c:v>
                </c:pt>
                <c:pt idx="297">
                  <c:v>2.6212433819776094E-2</c:v>
                </c:pt>
                <c:pt idx="298">
                  <c:v>1.2316334423777865E-2</c:v>
                </c:pt>
                <c:pt idx="299">
                  <c:v>1.2253988511443261E-2</c:v>
                </c:pt>
                <c:pt idx="300">
                  <c:v>2.8803811498586969E-2</c:v>
                </c:pt>
                <c:pt idx="301">
                  <c:v>8.8059578855703091E-2</c:v>
                </c:pt>
                <c:pt idx="302">
                  <c:v>1.7893276840031298E-2</c:v>
                </c:pt>
                <c:pt idx="303">
                  <c:v>3.9453901136260988E-2</c:v>
                </c:pt>
                <c:pt idx="304">
                  <c:v>6.0321681342191615E-4</c:v>
                </c:pt>
                <c:pt idx="305">
                  <c:v>4.6876081441772452E-2</c:v>
                </c:pt>
                <c:pt idx="306">
                  <c:v>3.4795052558096153E-2</c:v>
                </c:pt>
                <c:pt idx="307">
                  <c:v>8.0724883943306319E-2</c:v>
                </c:pt>
                <c:pt idx="308">
                  <c:v>5.2694362873514679E-2</c:v>
                </c:pt>
                <c:pt idx="309">
                  <c:v>3.9608760337866297E-2</c:v>
                </c:pt>
                <c:pt idx="310">
                  <c:v>5.1400182402956039E-2</c:v>
                </c:pt>
                <c:pt idx="311">
                  <c:v>9.9101844393546384E-2</c:v>
                </c:pt>
                <c:pt idx="312">
                  <c:v>0.12578790603121925</c:v>
                </c:pt>
                <c:pt idx="313">
                  <c:v>7.1197020727655158E-2</c:v>
                </c:pt>
                <c:pt idx="314">
                  <c:v>0.13238450578791278</c:v>
                </c:pt>
                <c:pt idx="315">
                  <c:v>8.737679055771605E-2</c:v>
                </c:pt>
                <c:pt idx="316">
                  <c:v>8.0796280068721749E-2</c:v>
                </c:pt>
                <c:pt idx="317">
                  <c:v>0.11215225165610265</c:v>
                </c:pt>
                <c:pt idx="318">
                  <c:v>0.12599907766977192</c:v>
                </c:pt>
                <c:pt idx="319">
                  <c:v>0.12332423691477118</c:v>
                </c:pt>
                <c:pt idx="320">
                  <c:v>0.11286621291025699</c:v>
                </c:pt>
                <c:pt idx="321">
                  <c:v>0.10477130009907051</c:v>
                </c:pt>
                <c:pt idx="322">
                  <c:v>0.11983487698249579</c:v>
                </c:pt>
                <c:pt idx="323">
                  <c:v>0.12029744342884928</c:v>
                </c:pt>
                <c:pt idx="324">
                  <c:v>0.12189631440646252</c:v>
                </c:pt>
                <c:pt idx="325">
                  <c:v>0.11189080105598979</c:v>
                </c:pt>
                <c:pt idx="326">
                  <c:v>9.0813860369968899E-2</c:v>
                </c:pt>
                <c:pt idx="327">
                  <c:v>0.10596793938420244</c:v>
                </c:pt>
                <c:pt idx="328">
                  <c:v>0.1085522780083949</c:v>
                </c:pt>
                <c:pt idx="329">
                  <c:v>8.3841173980805303E-2</c:v>
                </c:pt>
                <c:pt idx="330">
                  <c:v>0.10243835628267889</c:v>
                </c:pt>
                <c:pt idx="331">
                  <c:v>9.5050365671028342E-2</c:v>
                </c:pt>
                <c:pt idx="332">
                  <c:v>0.10319254070608137</c:v>
                </c:pt>
                <c:pt idx="333">
                  <c:v>9.5315838588065999E-2</c:v>
                </c:pt>
                <c:pt idx="334">
                  <c:v>0.11678797191194981</c:v>
                </c:pt>
                <c:pt idx="335">
                  <c:v>0.10010541246628728</c:v>
                </c:pt>
                <c:pt idx="336">
                  <c:v>0.11544049574213741</c:v>
                </c:pt>
                <c:pt idx="337">
                  <c:v>0.10179478557470879</c:v>
                </c:pt>
                <c:pt idx="338">
                  <c:v>0.1097489172935268</c:v>
                </c:pt>
                <c:pt idx="339">
                  <c:v>7.9443776002753319E-2</c:v>
                </c:pt>
                <c:pt idx="340">
                  <c:v>8.3776816910008295E-2</c:v>
                </c:pt>
                <c:pt idx="341">
                  <c:v>9.7462750246685034E-2</c:v>
                </c:pt>
                <c:pt idx="342">
                  <c:v>0.10938690877029363</c:v>
                </c:pt>
                <c:pt idx="343">
                  <c:v>9.4162439209875853E-2</c:v>
                </c:pt>
                <c:pt idx="344">
                  <c:v>0.10433890102965311</c:v>
                </c:pt>
                <c:pt idx="345">
                  <c:v>9.3224233787163172E-2</c:v>
                </c:pt>
                <c:pt idx="346">
                  <c:v>8.8987728486103729E-2</c:v>
                </c:pt>
                <c:pt idx="347">
                  <c:v>9.3421327316479008E-2</c:v>
                </c:pt>
                <c:pt idx="348">
                  <c:v>8.9127503999240965E-2</c:v>
                </c:pt>
                <c:pt idx="349">
                  <c:v>9.1752065792681567E-2</c:v>
                </c:pt>
                <c:pt idx="350">
                  <c:v>9.6280189070789973E-2</c:v>
                </c:pt>
                <c:pt idx="351">
                  <c:v>7.799674748905179E-2</c:v>
                </c:pt>
                <c:pt idx="352">
                  <c:v>9.914206756279452E-2</c:v>
                </c:pt>
                <c:pt idx="353">
                  <c:v>8.2911013191942259E-2</c:v>
                </c:pt>
                <c:pt idx="354">
                  <c:v>9.7088674772677408E-2</c:v>
                </c:pt>
                <c:pt idx="355">
                  <c:v>9.6460187753175358E-2</c:v>
                </c:pt>
                <c:pt idx="356">
                  <c:v>9.0256769475882279E-2</c:v>
                </c:pt>
                <c:pt idx="357">
                  <c:v>8.8766501055238992E-2</c:v>
                </c:pt>
                <c:pt idx="358">
                  <c:v>8.0386003742390799E-2</c:v>
                </c:pt>
                <c:pt idx="359">
                  <c:v>7.4014653733486757E-2</c:v>
                </c:pt>
                <c:pt idx="360">
                  <c:v>6.5704546966822805E-2</c:v>
                </c:pt>
                <c:pt idx="361">
                  <c:v>6.920195153294785E-2</c:v>
                </c:pt>
                <c:pt idx="362">
                  <c:v>7.969617638978535E-2</c:v>
                </c:pt>
                <c:pt idx="363">
                  <c:v>7.1751094884048169E-2</c:v>
                </c:pt>
                <c:pt idx="364">
                  <c:v>6.985356687476757E-2</c:v>
                </c:pt>
                <c:pt idx="365">
                  <c:v>7.0895346958294192E-2</c:v>
                </c:pt>
                <c:pt idx="366">
                  <c:v>7.4440013748285766E-2</c:v>
                </c:pt>
                <c:pt idx="367">
                  <c:v>7.6702567018493165E-2</c:v>
                </c:pt>
                <c:pt idx="368">
                  <c:v>7.7914289992093128E-2</c:v>
                </c:pt>
                <c:pt idx="369">
                  <c:v>7.7234518431799695E-2</c:v>
                </c:pt>
                <c:pt idx="370">
                  <c:v>7.4284148967449254E-2</c:v>
                </c:pt>
                <c:pt idx="371">
                  <c:v>7.4134317661999974E-2</c:v>
                </c:pt>
                <c:pt idx="372">
                  <c:v>7.1439365322375159E-2</c:v>
                </c:pt>
              </c:numCache>
            </c:numRef>
          </c:yVal>
          <c:smooth val="1"/>
        </c:ser>
        <c:axId val="63923712"/>
        <c:axId val="63926272"/>
      </c:scatterChart>
      <c:scatterChart>
        <c:scatterStyle val="smoothMarker"/>
        <c:ser>
          <c:idx val="1"/>
          <c:order val="1"/>
          <c:tx>
            <c:strRef>
              <c:f>Sheet1!$E$3</c:f>
              <c:strCache>
                <c:ptCount val="1"/>
                <c:pt idx="0">
                  <c:v>fotoes/s/m2</c:v>
                </c:pt>
              </c:strCache>
            </c:strRef>
          </c:tx>
          <c:marker>
            <c:symbol val="none"/>
          </c:marker>
          <c:xVal>
            <c:numRef>
              <c:f>Sheet1!$C$4:$C$376</c:f>
              <c:numCache>
                <c:formatCode>General</c:formatCode>
                <c:ptCount val="373"/>
                <c:pt idx="0">
                  <c:v>4.4285714285714288</c:v>
                </c:pt>
                <c:pt idx="1">
                  <c:v>4.2758620689655178</c:v>
                </c:pt>
                <c:pt idx="2">
                  <c:v>4.1333333333333337</c:v>
                </c:pt>
                <c:pt idx="3">
                  <c:v>4</c:v>
                </c:pt>
                <c:pt idx="4">
                  <c:v>3.875</c:v>
                </c:pt>
                <c:pt idx="5">
                  <c:v>3.7575757575757578</c:v>
                </c:pt>
                <c:pt idx="6">
                  <c:v>3.6470588235294117</c:v>
                </c:pt>
                <c:pt idx="7">
                  <c:v>3.5428571428571427</c:v>
                </c:pt>
                <c:pt idx="8">
                  <c:v>3.4444444444444446</c:v>
                </c:pt>
                <c:pt idx="9">
                  <c:v>3.3513513513513513</c:v>
                </c:pt>
                <c:pt idx="10">
                  <c:v>3.263157894736842</c:v>
                </c:pt>
                <c:pt idx="11">
                  <c:v>3.1794871794871793</c:v>
                </c:pt>
                <c:pt idx="12">
                  <c:v>3.1</c:v>
                </c:pt>
                <c:pt idx="13">
                  <c:v>3.024390243902439</c:v>
                </c:pt>
                <c:pt idx="14">
                  <c:v>2.9523809523809526</c:v>
                </c:pt>
                <c:pt idx="15">
                  <c:v>2.8837209302325584</c:v>
                </c:pt>
                <c:pt idx="16">
                  <c:v>2.8181818181818183</c:v>
                </c:pt>
                <c:pt idx="17">
                  <c:v>2.7555555555555555</c:v>
                </c:pt>
                <c:pt idx="18">
                  <c:v>2.6956521739130435</c:v>
                </c:pt>
                <c:pt idx="19">
                  <c:v>2.6382978723404253</c:v>
                </c:pt>
                <c:pt idx="20">
                  <c:v>2.5833333333333335</c:v>
                </c:pt>
                <c:pt idx="21">
                  <c:v>2.5306122448979593</c:v>
                </c:pt>
                <c:pt idx="22">
                  <c:v>2.48</c:v>
                </c:pt>
                <c:pt idx="23">
                  <c:v>2.4313725490196076</c:v>
                </c:pt>
                <c:pt idx="24">
                  <c:v>2.3846153846153846</c:v>
                </c:pt>
                <c:pt idx="25">
                  <c:v>2.3396226415094339</c:v>
                </c:pt>
                <c:pt idx="26">
                  <c:v>2.2962962962962963</c:v>
                </c:pt>
                <c:pt idx="27">
                  <c:v>2.2545454545454544</c:v>
                </c:pt>
                <c:pt idx="28">
                  <c:v>2.2142857142857144</c:v>
                </c:pt>
                <c:pt idx="29">
                  <c:v>2.1754385964912282</c:v>
                </c:pt>
                <c:pt idx="30">
                  <c:v>2.1379310344827589</c:v>
                </c:pt>
                <c:pt idx="31">
                  <c:v>2.1016949152542375</c:v>
                </c:pt>
                <c:pt idx="32">
                  <c:v>2.0666666666666669</c:v>
                </c:pt>
                <c:pt idx="33">
                  <c:v>2.0327868852459017</c:v>
                </c:pt>
                <c:pt idx="34">
                  <c:v>2</c:v>
                </c:pt>
                <c:pt idx="35">
                  <c:v>1.9682539682539684</c:v>
                </c:pt>
                <c:pt idx="36">
                  <c:v>1.9375</c:v>
                </c:pt>
                <c:pt idx="37">
                  <c:v>1.9076923076923078</c:v>
                </c:pt>
                <c:pt idx="38">
                  <c:v>1.8787878787878789</c:v>
                </c:pt>
                <c:pt idx="39">
                  <c:v>1.8507462686567164</c:v>
                </c:pt>
                <c:pt idx="40">
                  <c:v>1.8235294117647058</c:v>
                </c:pt>
                <c:pt idx="41">
                  <c:v>1.7971014492753623</c:v>
                </c:pt>
                <c:pt idx="42">
                  <c:v>1.7714285714285714</c:v>
                </c:pt>
                <c:pt idx="43">
                  <c:v>1.7464788732394365</c:v>
                </c:pt>
                <c:pt idx="44">
                  <c:v>1.7222222222222223</c:v>
                </c:pt>
                <c:pt idx="45">
                  <c:v>1.6986301369863015</c:v>
                </c:pt>
                <c:pt idx="46">
                  <c:v>1.6756756756756757</c:v>
                </c:pt>
                <c:pt idx="47">
                  <c:v>1.6533333333333333</c:v>
                </c:pt>
                <c:pt idx="48">
                  <c:v>1.631578947368421</c:v>
                </c:pt>
                <c:pt idx="49">
                  <c:v>1.6103896103896105</c:v>
                </c:pt>
                <c:pt idx="50">
                  <c:v>1.5897435897435896</c:v>
                </c:pt>
                <c:pt idx="51">
                  <c:v>1.5696202531645569</c:v>
                </c:pt>
                <c:pt idx="52">
                  <c:v>1.55</c:v>
                </c:pt>
                <c:pt idx="53">
                  <c:v>1.5308641975308641</c:v>
                </c:pt>
                <c:pt idx="54">
                  <c:v>1.5121951219512195</c:v>
                </c:pt>
                <c:pt idx="55">
                  <c:v>1.4939759036144578</c:v>
                </c:pt>
                <c:pt idx="56">
                  <c:v>1.4761904761904763</c:v>
                </c:pt>
                <c:pt idx="57">
                  <c:v>1.4588235294117649</c:v>
                </c:pt>
                <c:pt idx="58">
                  <c:v>1.4418604651162792</c:v>
                </c:pt>
                <c:pt idx="59">
                  <c:v>1.4252873563218391</c:v>
                </c:pt>
                <c:pt idx="60">
                  <c:v>1.4090909090909092</c:v>
                </c:pt>
                <c:pt idx="61">
                  <c:v>1.393258426966292</c:v>
                </c:pt>
                <c:pt idx="62">
                  <c:v>1.3777777777777778</c:v>
                </c:pt>
                <c:pt idx="63">
                  <c:v>1.3626373626373627</c:v>
                </c:pt>
                <c:pt idx="64">
                  <c:v>1.3478260869565217</c:v>
                </c:pt>
                <c:pt idx="65">
                  <c:v>1.3333333333333333</c:v>
                </c:pt>
                <c:pt idx="66">
                  <c:v>1.3191489361702127</c:v>
                </c:pt>
                <c:pt idx="67">
                  <c:v>1.3052631578947369</c:v>
                </c:pt>
                <c:pt idx="68">
                  <c:v>1.2916666666666667</c:v>
                </c:pt>
                <c:pt idx="69">
                  <c:v>1.2783505154639176</c:v>
                </c:pt>
                <c:pt idx="70">
                  <c:v>1.2653061224489797</c:v>
                </c:pt>
                <c:pt idx="71">
                  <c:v>1.2525252525252524</c:v>
                </c:pt>
                <c:pt idx="72">
                  <c:v>1.24</c:v>
                </c:pt>
                <c:pt idx="73">
                  <c:v>1.2277227722772277</c:v>
                </c:pt>
                <c:pt idx="74">
                  <c:v>1.2156862745098038</c:v>
                </c:pt>
                <c:pt idx="75">
                  <c:v>1.203883495145631</c:v>
                </c:pt>
                <c:pt idx="76">
                  <c:v>1.1923076923076923</c:v>
                </c:pt>
                <c:pt idx="77">
                  <c:v>1.1809523809523808</c:v>
                </c:pt>
                <c:pt idx="78">
                  <c:v>1.1698113207547169</c:v>
                </c:pt>
                <c:pt idx="79">
                  <c:v>1.1588785046728971</c:v>
                </c:pt>
                <c:pt idx="80">
                  <c:v>1.1481481481481481</c:v>
                </c:pt>
                <c:pt idx="81">
                  <c:v>1.1376146788990824</c:v>
                </c:pt>
                <c:pt idx="82">
                  <c:v>1.1272727272727272</c:v>
                </c:pt>
                <c:pt idx="83">
                  <c:v>1.1171171171171173</c:v>
                </c:pt>
                <c:pt idx="84">
                  <c:v>1.1071428571428572</c:v>
                </c:pt>
                <c:pt idx="85">
                  <c:v>1.0973451327433628</c:v>
                </c:pt>
                <c:pt idx="86">
                  <c:v>1.0877192982456141</c:v>
                </c:pt>
                <c:pt idx="87">
                  <c:v>1.0782608695652174</c:v>
                </c:pt>
                <c:pt idx="88">
                  <c:v>1.0689655172413794</c:v>
                </c:pt>
                <c:pt idx="89">
                  <c:v>1.0598290598290598</c:v>
                </c:pt>
                <c:pt idx="90">
                  <c:v>1.0508474576271187</c:v>
                </c:pt>
                <c:pt idx="91">
                  <c:v>1.0420168067226891</c:v>
                </c:pt>
                <c:pt idx="92">
                  <c:v>1.0333333333333334</c:v>
                </c:pt>
                <c:pt idx="93">
                  <c:v>1.024793388429752</c:v>
                </c:pt>
                <c:pt idx="94">
                  <c:v>1.0163934426229508</c:v>
                </c:pt>
                <c:pt idx="95">
                  <c:v>1.0081300813008129</c:v>
                </c:pt>
                <c:pt idx="96">
                  <c:v>1</c:v>
                </c:pt>
                <c:pt idx="97">
                  <c:v>0.99199999999999999</c:v>
                </c:pt>
                <c:pt idx="98">
                  <c:v>0.98412698412698418</c:v>
                </c:pt>
                <c:pt idx="99">
                  <c:v>0.97637795275590544</c:v>
                </c:pt>
                <c:pt idx="100">
                  <c:v>0.96875</c:v>
                </c:pt>
                <c:pt idx="101">
                  <c:v>0.96124031007751931</c:v>
                </c:pt>
                <c:pt idx="102">
                  <c:v>0.9538461538461539</c:v>
                </c:pt>
                <c:pt idx="103">
                  <c:v>0.94656488549618323</c:v>
                </c:pt>
                <c:pt idx="104">
                  <c:v>0.93939393939393945</c:v>
                </c:pt>
                <c:pt idx="105">
                  <c:v>0.93233082706766923</c:v>
                </c:pt>
                <c:pt idx="106">
                  <c:v>0.92537313432835822</c:v>
                </c:pt>
                <c:pt idx="107">
                  <c:v>0.91851851851851851</c:v>
                </c:pt>
                <c:pt idx="108">
                  <c:v>0.91176470588235292</c:v>
                </c:pt>
                <c:pt idx="109">
                  <c:v>0.90510948905109478</c:v>
                </c:pt>
                <c:pt idx="110">
                  <c:v>0.89855072463768115</c:v>
                </c:pt>
                <c:pt idx="111">
                  <c:v>0.8920863309352518</c:v>
                </c:pt>
                <c:pt idx="112">
                  <c:v>0.88571428571428568</c:v>
                </c:pt>
                <c:pt idx="113">
                  <c:v>0.87943262411347523</c:v>
                </c:pt>
                <c:pt idx="114">
                  <c:v>0.87323943661971826</c:v>
                </c:pt>
                <c:pt idx="115">
                  <c:v>0.86713286713286708</c:v>
                </c:pt>
                <c:pt idx="116">
                  <c:v>0.86111111111111116</c:v>
                </c:pt>
                <c:pt idx="117">
                  <c:v>0.85517241379310349</c:v>
                </c:pt>
                <c:pt idx="118">
                  <c:v>0.84931506849315075</c:v>
                </c:pt>
                <c:pt idx="119">
                  <c:v>0.84353741496598633</c:v>
                </c:pt>
                <c:pt idx="120">
                  <c:v>0.83783783783783783</c:v>
                </c:pt>
                <c:pt idx="121">
                  <c:v>0.83221476510067116</c:v>
                </c:pt>
                <c:pt idx="122">
                  <c:v>0.82666666666666666</c:v>
                </c:pt>
                <c:pt idx="123">
                  <c:v>0.82119205298013243</c:v>
                </c:pt>
                <c:pt idx="124">
                  <c:v>0.81578947368421051</c:v>
                </c:pt>
                <c:pt idx="125">
                  <c:v>0.81045751633986929</c:v>
                </c:pt>
                <c:pt idx="126">
                  <c:v>0.80519480519480524</c:v>
                </c:pt>
                <c:pt idx="127">
                  <c:v>0.8</c:v>
                </c:pt>
                <c:pt idx="128">
                  <c:v>0.79487179487179482</c:v>
                </c:pt>
                <c:pt idx="129">
                  <c:v>0.78980891719745228</c:v>
                </c:pt>
                <c:pt idx="130">
                  <c:v>0.78481012658227844</c:v>
                </c:pt>
                <c:pt idx="131">
                  <c:v>0.77987421383647804</c:v>
                </c:pt>
                <c:pt idx="132">
                  <c:v>0.77500000000000002</c:v>
                </c:pt>
                <c:pt idx="133">
                  <c:v>0.77018633540372672</c:v>
                </c:pt>
                <c:pt idx="134">
                  <c:v>0.76543209876543206</c:v>
                </c:pt>
                <c:pt idx="135">
                  <c:v>0.76073619631901834</c:v>
                </c:pt>
                <c:pt idx="136">
                  <c:v>0.75609756097560976</c:v>
                </c:pt>
                <c:pt idx="137">
                  <c:v>0.75151515151515147</c:v>
                </c:pt>
                <c:pt idx="138">
                  <c:v>0.74698795180722888</c:v>
                </c:pt>
                <c:pt idx="139">
                  <c:v>0.74251497005988021</c:v>
                </c:pt>
                <c:pt idx="140">
                  <c:v>0.73809523809523814</c:v>
                </c:pt>
                <c:pt idx="141">
                  <c:v>0.73372781065088755</c:v>
                </c:pt>
                <c:pt idx="142">
                  <c:v>0.72941176470588243</c:v>
                </c:pt>
                <c:pt idx="143">
                  <c:v>0.72514619883040932</c:v>
                </c:pt>
                <c:pt idx="144">
                  <c:v>0.72093023255813959</c:v>
                </c:pt>
                <c:pt idx="145">
                  <c:v>0.7167630057803468</c:v>
                </c:pt>
                <c:pt idx="146">
                  <c:v>0.71264367816091956</c:v>
                </c:pt>
                <c:pt idx="147">
                  <c:v>0.70857142857142852</c:v>
                </c:pt>
                <c:pt idx="148">
                  <c:v>0.70454545454545459</c:v>
                </c:pt>
                <c:pt idx="149">
                  <c:v>0.70056497175141241</c:v>
                </c:pt>
                <c:pt idx="150">
                  <c:v>0.69662921348314599</c:v>
                </c:pt>
                <c:pt idx="151">
                  <c:v>0.6927374301675977</c:v>
                </c:pt>
                <c:pt idx="152">
                  <c:v>0.68888888888888888</c:v>
                </c:pt>
                <c:pt idx="153">
                  <c:v>0.68508287292817682</c:v>
                </c:pt>
                <c:pt idx="154">
                  <c:v>0.68131868131868134</c:v>
                </c:pt>
                <c:pt idx="155">
                  <c:v>0.67759562841530052</c:v>
                </c:pt>
                <c:pt idx="156">
                  <c:v>0.67391304347826086</c:v>
                </c:pt>
                <c:pt idx="157">
                  <c:v>0.67027027027027031</c:v>
                </c:pt>
                <c:pt idx="158">
                  <c:v>0.66666666666666663</c:v>
                </c:pt>
                <c:pt idx="159">
                  <c:v>0.66310160427807485</c:v>
                </c:pt>
                <c:pt idx="160">
                  <c:v>0.65957446808510634</c:v>
                </c:pt>
                <c:pt idx="161">
                  <c:v>0.65608465608465605</c:v>
                </c:pt>
                <c:pt idx="162">
                  <c:v>0.65263157894736845</c:v>
                </c:pt>
                <c:pt idx="163">
                  <c:v>0.64921465968586378</c:v>
                </c:pt>
                <c:pt idx="164">
                  <c:v>0.64583333333333337</c:v>
                </c:pt>
                <c:pt idx="165">
                  <c:v>0.6424870466321243</c:v>
                </c:pt>
                <c:pt idx="166">
                  <c:v>0.63917525773195882</c:v>
                </c:pt>
                <c:pt idx="167">
                  <c:v>0.63589743589743597</c:v>
                </c:pt>
                <c:pt idx="168">
                  <c:v>0.63265306122448983</c:v>
                </c:pt>
                <c:pt idx="169">
                  <c:v>0.62944162436548223</c:v>
                </c:pt>
                <c:pt idx="170">
                  <c:v>0.62626262626262619</c:v>
                </c:pt>
                <c:pt idx="171">
                  <c:v>0.62311557788944727</c:v>
                </c:pt>
                <c:pt idx="172">
                  <c:v>0.62</c:v>
                </c:pt>
                <c:pt idx="173">
                  <c:v>0.61691542288557211</c:v>
                </c:pt>
                <c:pt idx="174">
                  <c:v>0.61386138613861385</c:v>
                </c:pt>
                <c:pt idx="175">
                  <c:v>0.61083743842364524</c:v>
                </c:pt>
                <c:pt idx="176">
                  <c:v>0.60784313725490191</c:v>
                </c:pt>
                <c:pt idx="177">
                  <c:v>0.60487804878048779</c:v>
                </c:pt>
                <c:pt idx="178">
                  <c:v>0.60194174757281549</c:v>
                </c:pt>
                <c:pt idx="179">
                  <c:v>0.59903381642512077</c:v>
                </c:pt>
                <c:pt idx="180">
                  <c:v>0.59615384615384615</c:v>
                </c:pt>
                <c:pt idx="181">
                  <c:v>0.59330143540669866</c:v>
                </c:pt>
                <c:pt idx="182">
                  <c:v>0.59047619047619038</c:v>
                </c:pt>
                <c:pt idx="183">
                  <c:v>0.58767772511848337</c:v>
                </c:pt>
                <c:pt idx="184">
                  <c:v>0.58490566037735847</c:v>
                </c:pt>
                <c:pt idx="185">
                  <c:v>0.5821596244131455</c:v>
                </c:pt>
                <c:pt idx="186">
                  <c:v>0.57943925233644855</c:v>
                </c:pt>
                <c:pt idx="187">
                  <c:v>0.57674418604651168</c:v>
                </c:pt>
                <c:pt idx="188">
                  <c:v>0.57407407407407407</c:v>
                </c:pt>
                <c:pt idx="189">
                  <c:v>0.57142857142857151</c:v>
                </c:pt>
                <c:pt idx="190">
                  <c:v>0.5688073394495412</c:v>
                </c:pt>
                <c:pt idx="191">
                  <c:v>0.56621004566210043</c:v>
                </c:pt>
                <c:pt idx="192">
                  <c:v>0.5636363636363636</c:v>
                </c:pt>
                <c:pt idx="193">
                  <c:v>0.56108597285067874</c:v>
                </c:pt>
                <c:pt idx="194">
                  <c:v>0.55855855855855863</c:v>
                </c:pt>
                <c:pt idx="195">
                  <c:v>0.55605381165919276</c:v>
                </c:pt>
                <c:pt idx="196">
                  <c:v>0.5535714285714286</c:v>
                </c:pt>
                <c:pt idx="197">
                  <c:v>0.55111111111111111</c:v>
                </c:pt>
                <c:pt idx="198">
                  <c:v>0.54867256637168138</c:v>
                </c:pt>
                <c:pt idx="199">
                  <c:v>0.54625550660792943</c:v>
                </c:pt>
                <c:pt idx="200">
                  <c:v>0.54385964912280704</c:v>
                </c:pt>
                <c:pt idx="201">
                  <c:v>0.54148471615720517</c:v>
                </c:pt>
                <c:pt idx="202">
                  <c:v>0.53913043478260869</c:v>
                </c:pt>
                <c:pt idx="203">
                  <c:v>0.53679653679653683</c:v>
                </c:pt>
                <c:pt idx="204">
                  <c:v>0.53448275862068972</c:v>
                </c:pt>
                <c:pt idx="205">
                  <c:v>0.53218884120171672</c:v>
                </c:pt>
                <c:pt idx="206">
                  <c:v>0.52991452991452992</c:v>
                </c:pt>
                <c:pt idx="207">
                  <c:v>0.52765957446808509</c:v>
                </c:pt>
                <c:pt idx="208">
                  <c:v>0.52542372881355937</c:v>
                </c:pt>
                <c:pt idx="209">
                  <c:v>0.52320675105485237</c:v>
                </c:pt>
                <c:pt idx="210">
                  <c:v>0.52100840336134457</c:v>
                </c:pt>
                <c:pt idx="211">
                  <c:v>0.51882845188284521</c:v>
                </c:pt>
                <c:pt idx="212">
                  <c:v>0.51666666666666672</c:v>
                </c:pt>
                <c:pt idx="213">
                  <c:v>0.51452282157676343</c:v>
                </c:pt>
                <c:pt idx="214">
                  <c:v>0.51239669421487599</c:v>
                </c:pt>
                <c:pt idx="215">
                  <c:v>0.51028806584362141</c:v>
                </c:pt>
                <c:pt idx="216">
                  <c:v>0.50819672131147542</c:v>
                </c:pt>
                <c:pt idx="217">
                  <c:v>0.5061224489795918</c:v>
                </c:pt>
                <c:pt idx="218">
                  <c:v>0.50406504065040647</c:v>
                </c:pt>
                <c:pt idx="219">
                  <c:v>0.50202429149797567</c:v>
                </c:pt>
                <c:pt idx="220">
                  <c:v>0.5</c:v>
                </c:pt>
                <c:pt idx="221">
                  <c:v>0.49799196787148592</c:v>
                </c:pt>
                <c:pt idx="222">
                  <c:v>0.496</c:v>
                </c:pt>
                <c:pt idx="223">
                  <c:v>0.49402390438247007</c:v>
                </c:pt>
                <c:pt idx="224">
                  <c:v>0.49206349206349209</c:v>
                </c:pt>
                <c:pt idx="225">
                  <c:v>0.49011857707509887</c:v>
                </c:pt>
                <c:pt idx="226">
                  <c:v>0.48818897637795272</c:v>
                </c:pt>
                <c:pt idx="227">
                  <c:v>0.48627450980392156</c:v>
                </c:pt>
                <c:pt idx="228">
                  <c:v>0.484375</c:v>
                </c:pt>
                <c:pt idx="229">
                  <c:v>0.48249027237354086</c:v>
                </c:pt>
                <c:pt idx="230">
                  <c:v>0.48062015503875966</c:v>
                </c:pt>
                <c:pt idx="231">
                  <c:v>0.47876447876447875</c:v>
                </c:pt>
                <c:pt idx="232">
                  <c:v>0.47692307692307695</c:v>
                </c:pt>
                <c:pt idx="233">
                  <c:v>0.47509578544061304</c:v>
                </c:pt>
                <c:pt idx="234">
                  <c:v>0.47328244274809161</c:v>
                </c:pt>
                <c:pt idx="235">
                  <c:v>0.47148288973384034</c:v>
                </c:pt>
                <c:pt idx="236">
                  <c:v>0.46969696969696972</c:v>
                </c:pt>
                <c:pt idx="237">
                  <c:v>0.46792452830188674</c:v>
                </c:pt>
                <c:pt idx="238">
                  <c:v>0.46616541353383462</c:v>
                </c:pt>
                <c:pt idx="239">
                  <c:v>0.46441947565543074</c:v>
                </c:pt>
                <c:pt idx="240">
                  <c:v>0.46268656716417911</c:v>
                </c:pt>
                <c:pt idx="241">
                  <c:v>0.46096654275092935</c:v>
                </c:pt>
                <c:pt idx="242">
                  <c:v>0.45925925925925926</c:v>
                </c:pt>
                <c:pt idx="243">
                  <c:v>0.45756457564575648</c:v>
                </c:pt>
                <c:pt idx="244">
                  <c:v>0.45588235294117646</c:v>
                </c:pt>
                <c:pt idx="245">
                  <c:v>0.45421245421245421</c:v>
                </c:pt>
                <c:pt idx="246">
                  <c:v>0.45255474452554739</c:v>
                </c:pt>
                <c:pt idx="247">
                  <c:v>0.45090909090909093</c:v>
                </c:pt>
                <c:pt idx="248">
                  <c:v>0.44927536231884058</c:v>
                </c:pt>
                <c:pt idx="249">
                  <c:v>0.44765342960288812</c:v>
                </c:pt>
                <c:pt idx="250">
                  <c:v>0.4460431654676259</c:v>
                </c:pt>
                <c:pt idx="251">
                  <c:v>0.44444444444444448</c:v>
                </c:pt>
                <c:pt idx="252">
                  <c:v>0.44285714285714284</c:v>
                </c:pt>
                <c:pt idx="253">
                  <c:v>0.44128113879003555</c:v>
                </c:pt>
                <c:pt idx="254">
                  <c:v>0.43971631205673761</c:v>
                </c:pt>
                <c:pt idx="255">
                  <c:v>0.43816254416961131</c:v>
                </c:pt>
                <c:pt idx="256">
                  <c:v>0.43661971830985913</c:v>
                </c:pt>
                <c:pt idx="257">
                  <c:v>0.43508771929824558</c:v>
                </c:pt>
                <c:pt idx="258">
                  <c:v>0.43356643356643354</c:v>
                </c:pt>
                <c:pt idx="259">
                  <c:v>0.43205574912891986</c:v>
                </c:pt>
                <c:pt idx="260">
                  <c:v>0.43055555555555558</c:v>
                </c:pt>
                <c:pt idx="261">
                  <c:v>0.4290657439446367</c:v>
                </c:pt>
                <c:pt idx="262">
                  <c:v>0.42758620689655175</c:v>
                </c:pt>
                <c:pt idx="263">
                  <c:v>0.42611683848797249</c:v>
                </c:pt>
                <c:pt idx="264">
                  <c:v>0.42465753424657537</c:v>
                </c:pt>
                <c:pt idx="265">
                  <c:v>0.42320819112627983</c:v>
                </c:pt>
                <c:pt idx="266">
                  <c:v>0.42176870748299317</c:v>
                </c:pt>
                <c:pt idx="267">
                  <c:v>0.42033898305084744</c:v>
                </c:pt>
                <c:pt idx="268">
                  <c:v>0.41891891891891891</c:v>
                </c:pt>
                <c:pt idx="269">
                  <c:v>0.4175084175084175</c:v>
                </c:pt>
                <c:pt idx="270">
                  <c:v>0.41610738255033558</c:v>
                </c:pt>
                <c:pt idx="271">
                  <c:v>0.41471571906354515</c:v>
                </c:pt>
                <c:pt idx="272">
                  <c:v>0.41333333333333333</c:v>
                </c:pt>
                <c:pt idx="273">
                  <c:v>0.41196013289036543</c:v>
                </c:pt>
                <c:pt idx="274">
                  <c:v>0.41059602649006621</c:v>
                </c:pt>
                <c:pt idx="275">
                  <c:v>0.40924092409240925</c:v>
                </c:pt>
                <c:pt idx="276">
                  <c:v>0.40789473684210525</c:v>
                </c:pt>
                <c:pt idx="277">
                  <c:v>0.40655737704918032</c:v>
                </c:pt>
                <c:pt idx="278">
                  <c:v>0.40522875816993464</c:v>
                </c:pt>
                <c:pt idx="279">
                  <c:v>0.40390879478827363</c:v>
                </c:pt>
                <c:pt idx="280">
                  <c:v>0.40259740259740262</c:v>
                </c:pt>
                <c:pt idx="281">
                  <c:v>0.40129449838187703</c:v>
                </c:pt>
                <c:pt idx="282">
                  <c:v>0.4</c:v>
                </c:pt>
                <c:pt idx="283">
                  <c:v>0.39871382636655944</c:v>
                </c:pt>
                <c:pt idx="284">
                  <c:v>0.39743589743589741</c:v>
                </c:pt>
                <c:pt idx="285">
                  <c:v>0.39616613418530355</c:v>
                </c:pt>
                <c:pt idx="286">
                  <c:v>0.39490445859872614</c:v>
                </c:pt>
                <c:pt idx="287">
                  <c:v>0.39365079365079364</c:v>
                </c:pt>
                <c:pt idx="288">
                  <c:v>0.39240506329113922</c:v>
                </c:pt>
                <c:pt idx="289">
                  <c:v>0.39116719242902209</c:v>
                </c:pt>
                <c:pt idx="290">
                  <c:v>0.38993710691823902</c:v>
                </c:pt>
                <c:pt idx="291">
                  <c:v>0.38871473354231972</c:v>
                </c:pt>
                <c:pt idx="292">
                  <c:v>0.38750000000000001</c:v>
                </c:pt>
                <c:pt idx="293">
                  <c:v>0.38629283489096572</c:v>
                </c:pt>
                <c:pt idx="294">
                  <c:v>0.38509316770186336</c:v>
                </c:pt>
                <c:pt idx="295">
                  <c:v>0.38390092879256965</c:v>
                </c:pt>
                <c:pt idx="296">
                  <c:v>0.38271604938271603</c:v>
                </c:pt>
                <c:pt idx="297">
                  <c:v>0.38153846153846155</c:v>
                </c:pt>
                <c:pt idx="298">
                  <c:v>0.38036809815950917</c:v>
                </c:pt>
                <c:pt idx="299">
                  <c:v>0.37920489296636084</c:v>
                </c:pt>
                <c:pt idx="300">
                  <c:v>0.37804878048780488</c:v>
                </c:pt>
                <c:pt idx="301">
                  <c:v>0.37689969604863222</c:v>
                </c:pt>
                <c:pt idx="302">
                  <c:v>0.37575757575757573</c:v>
                </c:pt>
                <c:pt idx="303">
                  <c:v>0.37462235649546827</c:v>
                </c:pt>
                <c:pt idx="304">
                  <c:v>0.37349397590361444</c:v>
                </c:pt>
                <c:pt idx="305">
                  <c:v>0.37237237237237236</c:v>
                </c:pt>
                <c:pt idx="306">
                  <c:v>0.3712574850299401</c:v>
                </c:pt>
                <c:pt idx="307">
                  <c:v>0.37014925373134328</c:v>
                </c:pt>
                <c:pt idx="308">
                  <c:v>0.36904761904761907</c:v>
                </c:pt>
                <c:pt idx="309">
                  <c:v>0.36795252225519287</c:v>
                </c:pt>
                <c:pt idx="310">
                  <c:v>0.36686390532544377</c:v>
                </c:pt>
                <c:pt idx="311">
                  <c:v>0.36578171091445427</c:v>
                </c:pt>
                <c:pt idx="312">
                  <c:v>0.36470588235294121</c:v>
                </c:pt>
                <c:pt idx="313">
                  <c:v>0.36363636363636359</c:v>
                </c:pt>
                <c:pt idx="314">
                  <c:v>0.36257309941520466</c:v>
                </c:pt>
                <c:pt idx="315">
                  <c:v>0.36151603498542273</c:v>
                </c:pt>
                <c:pt idx="316">
                  <c:v>0.3604651162790698</c:v>
                </c:pt>
                <c:pt idx="317">
                  <c:v>0.35942028985507246</c:v>
                </c:pt>
                <c:pt idx="318">
                  <c:v>0.3583815028901734</c:v>
                </c:pt>
                <c:pt idx="319">
                  <c:v>0.35734870317002881</c:v>
                </c:pt>
                <c:pt idx="320">
                  <c:v>0.35632183908045978</c:v>
                </c:pt>
                <c:pt idx="321">
                  <c:v>0.35530085959885388</c:v>
                </c:pt>
                <c:pt idx="322">
                  <c:v>0.35428571428571426</c:v>
                </c:pt>
                <c:pt idx="323">
                  <c:v>0.35327635327635332</c:v>
                </c:pt>
                <c:pt idx="324">
                  <c:v>0.35227272727272729</c:v>
                </c:pt>
                <c:pt idx="325">
                  <c:v>0.35127478753541075</c:v>
                </c:pt>
                <c:pt idx="326">
                  <c:v>0.35028248587570621</c:v>
                </c:pt>
                <c:pt idx="327">
                  <c:v>0.3492957746478873</c:v>
                </c:pt>
                <c:pt idx="328">
                  <c:v>0.348314606741573</c:v>
                </c:pt>
                <c:pt idx="329">
                  <c:v>0.34733893557422968</c:v>
                </c:pt>
                <c:pt idx="330">
                  <c:v>0.34636871508379885</c:v>
                </c:pt>
                <c:pt idx="331">
                  <c:v>0.34540389972144847</c:v>
                </c:pt>
                <c:pt idx="332">
                  <c:v>0.34444444444444444</c:v>
                </c:pt>
                <c:pt idx="333">
                  <c:v>0.34349030470914127</c:v>
                </c:pt>
                <c:pt idx="334">
                  <c:v>0.34254143646408841</c:v>
                </c:pt>
                <c:pt idx="335">
                  <c:v>0.3415977961432507</c:v>
                </c:pt>
                <c:pt idx="336">
                  <c:v>0.34065934065934067</c:v>
                </c:pt>
                <c:pt idx="337">
                  <c:v>0.33972602739726027</c:v>
                </c:pt>
                <c:pt idx="338">
                  <c:v>0.33879781420765026</c:v>
                </c:pt>
                <c:pt idx="339">
                  <c:v>0.33787465940054495</c:v>
                </c:pt>
                <c:pt idx="340">
                  <c:v>0.33695652173913043</c:v>
                </c:pt>
                <c:pt idx="341">
                  <c:v>0.33604336043360433</c:v>
                </c:pt>
                <c:pt idx="342">
                  <c:v>0.33513513513513515</c:v>
                </c:pt>
                <c:pt idx="343">
                  <c:v>0.33423180592991913</c:v>
                </c:pt>
                <c:pt idx="344">
                  <c:v>0.33333333333333331</c:v>
                </c:pt>
                <c:pt idx="345">
                  <c:v>0.33243967828418231</c:v>
                </c:pt>
                <c:pt idx="346">
                  <c:v>0.33155080213903743</c:v>
                </c:pt>
                <c:pt idx="347">
                  <c:v>0.33066666666666666</c:v>
                </c:pt>
                <c:pt idx="348">
                  <c:v>0.32978723404255317</c:v>
                </c:pt>
                <c:pt idx="349">
                  <c:v>0.32891246684350128</c:v>
                </c:pt>
                <c:pt idx="350">
                  <c:v>0.32804232804232802</c:v>
                </c:pt>
                <c:pt idx="351">
                  <c:v>0.32717678100263853</c:v>
                </c:pt>
                <c:pt idx="352">
                  <c:v>0.32631578947368423</c:v>
                </c:pt>
                <c:pt idx="353">
                  <c:v>0.32545931758530183</c:v>
                </c:pt>
                <c:pt idx="354">
                  <c:v>0.32460732984293189</c:v>
                </c:pt>
                <c:pt idx="355">
                  <c:v>0.32375979112271541</c:v>
                </c:pt>
                <c:pt idx="356">
                  <c:v>0.32291666666666669</c:v>
                </c:pt>
                <c:pt idx="357">
                  <c:v>0.32207792207792207</c:v>
                </c:pt>
                <c:pt idx="358">
                  <c:v>0.32124352331606215</c:v>
                </c:pt>
                <c:pt idx="359">
                  <c:v>0.32041343669250644</c:v>
                </c:pt>
                <c:pt idx="360">
                  <c:v>0.31958762886597941</c:v>
                </c:pt>
                <c:pt idx="361">
                  <c:v>0.31876606683804626</c:v>
                </c:pt>
                <c:pt idx="362">
                  <c:v>0.31794871794871798</c:v>
                </c:pt>
                <c:pt idx="363">
                  <c:v>0.31713554987212272</c:v>
                </c:pt>
                <c:pt idx="364">
                  <c:v>0.31632653061224492</c:v>
                </c:pt>
                <c:pt idx="365">
                  <c:v>0.31552162849872778</c:v>
                </c:pt>
                <c:pt idx="366">
                  <c:v>0.31472081218274112</c:v>
                </c:pt>
                <c:pt idx="367">
                  <c:v>0.31392405063291134</c:v>
                </c:pt>
                <c:pt idx="368">
                  <c:v>0.31313131313131309</c:v>
                </c:pt>
                <c:pt idx="369">
                  <c:v>0.31234256926952142</c:v>
                </c:pt>
                <c:pt idx="370">
                  <c:v>0.31155778894472363</c:v>
                </c:pt>
                <c:pt idx="371">
                  <c:v>0.31077694235588976</c:v>
                </c:pt>
                <c:pt idx="372">
                  <c:v>0.31</c:v>
                </c:pt>
              </c:numCache>
            </c:numRef>
          </c:xVal>
          <c:yVal>
            <c:numRef>
              <c:f>Sheet1!$E$4:$E$376</c:f>
              <c:numCache>
                <c:formatCode>General</c:formatCode>
                <c:ptCount val="373"/>
                <c:pt idx="0">
                  <c:v>6.7139240915922249E-4</c:v>
                </c:pt>
                <c:pt idx="1">
                  <c:v>88437855055.853973</c:v>
                </c:pt>
                <c:pt idx="2">
                  <c:v>1.5517040404883388E+16</c:v>
                </c:pt>
                <c:pt idx="3">
                  <c:v>8.0036250716037914E+17</c:v>
                </c:pt>
                <c:pt idx="4">
                  <c:v>3.3292782062757878E+18</c:v>
                </c:pt>
                <c:pt idx="5">
                  <c:v>7.8844051387592151E+18</c:v>
                </c:pt>
                <c:pt idx="6">
                  <c:v>8.6473731751035955E+18</c:v>
                </c:pt>
                <c:pt idx="7">
                  <c:v>9.3661291770034852E+18</c:v>
                </c:pt>
                <c:pt idx="8">
                  <c:v>1.091444749709644E+19</c:v>
                </c:pt>
                <c:pt idx="9">
                  <c:v>1.4160010218685815E+19</c:v>
                </c:pt>
                <c:pt idx="10">
                  <c:v>1.3496890523342973E+19</c:v>
                </c:pt>
                <c:pt idx="11">
                  <c:v>1.5754045901003839E+19</c:v>
                </c:pt>
                <c:pt idx="12">
                  <c:v>2.2587012529910944E+19</c:v>
                </c:pt>
                <c:pt idx="13">
                  <c:v>2.1788479224083931E+19</c:v>
                </c:pt>
                <c:pt idx="14">
                  <c:v>2.3910079074836877E+19</c:v>
                </c:pt>
                <c:pt idx="15">
                  <c:v>1.9061737605537214E+19</c:v>
                </c:pt>
                <c:pt idx="16">
                  <c:v>3.01043254964002E+19</c:v>
                </c:pt>
                <c:pt idx="17">
                  <c:v>3.556907081540762E+19</c:v>
                </c:pt>
                <c:pt idx="18">
                  <c:v>3.5650723443505828E+19</c:v>
                </c:pt>
                <c:pt idx="19">
                  <c:v>3.5915955102623113E+19</c:v>
                </c:pt>
                <c:pt idx="20">
                  <c:v>3.9365994048629989E+19</c:v>
                </c:pt>
                <c:pt idx="21">
                  <c:v>4.0292911033521406E+19</c:v>
                </c:pt>
                <c:pt idx="22">
                  <c:v>3.9156261848089706E+19</c:v>
                </c:pt>
                <c:pt idx="23">
                  <c:v>4.0016934273748132E+19</c:v>
                </c:pt>
                <c:pt idx="24">
                  <c:v>4.0155860315720319E+19</c:v>
                </c:pt>
                <c:pt idx="25">
                  <c:v>4.1492206183155089E+19</c:v>
                </c:pt>
                <c:pt idx="26">
                  <c:v>4.0575426085674983E+19</c:v>
                </c:pt>
                <c:pt idx="27">
                  <c:v>4.2926930542916755E+19</c:v>
                </c:pt>
                <c:pt idx="28">
                  <c:v>4.1836961724014199E+19</c:v>
                </c:pt>
                <c:pt idx="29">
                  <c:v>4.2803615307558011E+19</c:v>
                </c:pt>
                <c:pt idx="30">
                  <c:v>4.4154254186242736E+19</c:v>
                </c:pt>
                <c:pt idx="31">
                  <c:v>4.0995143908940841E+19</c:v>
                </c:pt>
                <c:pt idx="32">
                  <c:v>4.4864849993776513E+19</c:v>
                </c:pt>
                <c:pt idx="33">
                  <c:v>4.5405450199422394E+19</c:v>
                </c:pt>
                <c:pt idx="34">
                  <c:v>4.6316350902203916E+19</c:v>
                </c:pt>
                <c:pt idx="35">
                  <c:v>4.446099639930939E+19</c:v>
                </c:pt>
                <c:pt idx="36">
                  <c:v>4.6516148953081111E+19</c:v>
                </c:pt>
                <c:pt idx="37">
                  <c:v>4.4785275427597623E+19</c:v>
                </c:pt>
                <c:pt idx="38">
                  <c:v>4.6805658457548505E+19</c:v>
                </c:pt>
                <c:pt idx="39">
                  <c:v>4.8207589986534539E+19</c:v>
                </c:pt>
                <c:pt idx="40">
                  <c:v>4.8144741284584342E+19</c:v>
                </c:pt>
                <c:pt idx="41">
                  <c:v>4.1340710400792863E+19</c:v>
                </c:pt>
                <c:pt idx="42">
                  <c:v>4.5494857546390274E+19</c:v>
                </c:pt>
                <c:pt idx="43">
                  <c:v>4.7411489533686243E+19</c:v>
                </c:pt>
                <c:pt idx="44">
                  <c:v>3.5963649157893386E+19</c:v>
                </c:pt>
                <c:pt idx="45">
                  <c:v>4.1754092669426631E+19</c:v>
                </c:pt>
                <c:pt idx="46">
                  <c:v>4.5739156533003174E+19</c:v>
                </c:pt>
                <c:pt idx="47">
                  <c:v>4.6912247828678574E+19</c:v>
                </c:pt>
                <c:pt idx="48">
                  <c:v>1.0247906602252278E+19</c:v>
                </c:pt>
                <c:pt idx="49">
                  <c:v>4.5302560792197464E+19</c:v>
                </c:pt>
                <c:pt idx="50">
                  <c:v>4.6001600548082328E+19</c:v>
                </c:pt>
                <c:pt idx="51">
                  <c:v>4.3684409454727905E+19</c:v>
                </c:pt>
                <c:pt idx="52">
                  <c:v>4.3487246994577654E+19</c:v>
                </c:pt>
                <c:pt idx="53">
                  <c:v>4.3349334641346609E+19</c:v>
                </c:pt>
                <c:pt idx="54">
                  <c:v>3.5820800140493009E+19</c:v>
                </c:pt>
                <c:pt idx="55">
                  <c:v>3.853478448623258E+19</c:v>
                </c:pt>
                <c:pt idx="56">
                  <c:v>4.3243353483461222E+19</c:v>
                </c:pt>
                <c:pt idx="57">
                  <c:v>3.8503040823304028E+19</c:v>
                </c:pt>
                <c:pt idx="58">
                  <c:v>4.3072526656805585E+19</c:v>
                </c:pt>
                <c:pt idx="59">
                  <c:v>4.2664562554493174E+19</c:v>
                </c:pt>
                <c:pt idx="60">
                  <c:v>4.1906987342251631E+19</c:v>
                </c:pt>
                <c:pt idx="61">
                  <c:v>4.1677696017451196E+19</c:v>
                </c:pt>
                <c:pt idx="62">
                  <c:v>3.3874436662419616E+19</c:v>
                </c:pt>
                <c:pt idx="63">
                  <c:v>2.8811553039502991E+19</c:v>
                </c:pt>
                <c:pt idx="64">
                  <c:v>3.4699011632006312E+19</c:v>
                </c:pt>
                <c:pt idx="65">
                  <c:v>2.0367693084512842E+19</c:v>
                </c:pt>
                <c:pt idx="66">
                  <c:v>2.2478618792821666E+19</c:v>
                </c:pt>
                <c:pt idx="67">
                  <c:v>7.0906006909095916E+18</c:v>
                </c:pt>
                <c:pt idx="68">
                  <c:v>2.0468078680547172E+19</c:v>
                </c:pt>
                <c:pt idx="69">
                  <c:v>3.1199905082484916E+19</c:v>
                </c:pt>
                <c:pt idx="70">
                  <c:v>3.0034908091407454E+19</c:v>
                </c:pt>
                <c:pt idx="71">
                  <c:v>3.6743545796214673E+19</c:v>
                </c:pt>
                <c:pt idx="72">
                  <c:v>3.7269280256471843E+19</c:v>
                </c:pt>
                <c:pt idx="73">
                  <c:v>3.6813698125544731E+19</c:v>
                </c:pt>
                <c:pt idx="74">
                  <c:v>3.6134922007595106E+19</c:v>
                </c:pt>
                <c:pt idx="75">
                  <c:v>3.6050142149730505E+19</c:v>
                </c:pt>
                <c:pt idx="76">
                  <c:v>3.5406525825767047E+19</c:v>
                </c:pt>
                <c:pt idx="77">
                  <c:v>3.4838530681892069E+19</c:v>
                </c:pt>
                <c:pt idx="78">
                  <c:v>3.4161361260597133E+19</c:v>
                </c:pt>
                <c:pt idx="79">
                  <c:v>3.279375830082954E+19</c:v>
                </c:pt>
                <c:pt idx="80">
                  <c:v>3.2691340258869236E+19</c:v>
                </c:pt>
                <c:pt idx="81">
                  <c:v>3.0701879803966599E+19</c:v>
                </c:pt>
                <c:pt idx="82">
                  <c:v>2.7083076887892292E+19</c:v>
                </c:pt>
                <c:pt idx="83">
                  <c:v>2.6947845741381534E+19</c:v>
                </c:pt>
                <c:pt idx="84">
                  <c:v>8.054608546839041E+18</c:v>
                </c:pt>
                <c:pt idx="85">
                  <c:v>4.0420139107420933E+18</c:v>
                </c:pt>
                <c:pt idx="86">
                  <c:v>1.479116830802075E+19</c:v>
                </c:pt>
                <c:pt idx="87">
                  <c:v>7.0900431621019699E+18</c:v>
                </c:pt>
                <c:pt idx="88">
                  <c:v>1.6843289932456485E+19</c:v>
                </c:pt>
                <c:pt idx="89">
                  <c:v>2.7203052018849014E+19</c:v>
                </c:pt>
                <c:pt idx="90">
                  <c:v>2.6356626988447207E+19</c:v>
                </c:pt>
                <c:pt idx="91">
                  <c:v>2.7888812452225044E+19</c:v>
                </c:pt>
                <c:pt idx="92">
                  <c:v>2.7263158692754448E+19</c:v>
                </c:pt>
                <c:pt idx="93">
                  <c:v>2.7803738624625517E+19</c:v>
                </c:pt>
                <c:pt idx="94">
                  <c:v>2.8323527800415945E+19</c:v>
                </c:pt>
                <c:pt idx="95">
                  <c:v>2.8679124742361469E+19</c:v>
                </c:pt>
                <c:pt idx="96">
                  <c:v>2.8958796397596176E+19</c:v>
                </c:pt>
                <c:pt idx="97">
                  <c:v>2.8956652445908685E+19</c:v>
                </c:pt>
                <c:pt idx="98">
                  <c:v>2.753107662703573E+19</c:v>
                </c:pt>
                <c:pt idx="99">
                  <c:v>2.4939216432384086E+19</c:v>
                </c:pt>
                <c:pt idx="100">
                  <c:v>2.7380300563679707E+19</c:v>
                </c:pt>
                <c:pt idx="101">
                  <c:v>2.6993340092083552E+19</c:v>
                </c:pt>
                <c:pt idx="102">
                  <c:v>2.3266994937462518E+19</c:v>
                </c:pt>
                <c:pt idx="103">
                  <c:v>1.9994675901550957E+19</c:v>
                </c:pt>
                <c:pt idx="104">
                  <c:v>1.7309262372980201E+19</c:v>
                </c:pt>
                <c:pt idx="105">
                  <c:v>1.5452463363629552E+19</c:v>
                </c:pt>
                <c:pt idx="106">
                  <c:v>1.1431134785339007E+19</c:v>
                </c:pt>
                <c:pt idx="107">
                  <c:v>1.096494440173595E+18</c:v>
                </c:pt>
                <c:pt idx="108">
                  <c:v>147539557943337.84</c:v>
                </c:pt>
                <c:pt idx="109">
                  <c:v>20275802200129.191</c:v>
                </c:pt>
                <c:pt idx="110">
                  <c:v>5706563809270768</c:v>
                </c:pt>
                <c:pt idx="111">
                  <c:v>3.4752250564690588E+16</c:v>
                </c:pt>
                <c:pt idx="112">
                  <c:v>230372930687.21933</c:v>
                </c:pt>
                <c:pt idx="113">
                  <c:v>3.3340592692233384E+16</c:v>
                </c:pt>
                <c:pt idx="114">
                  <c:v>5.9533716755179648E+17</c:v>
                </c:pt>
                <c:pt idx="115">
                  <c:v>4.4647631701882977E+18</c:v>
                </c:pt>
                <c:pt idx="116">
                  <c:v>2.8903023243059072E+18</c:v>
                </c:pt>
                <c:pt idx="117">
                  <c:v>2.014574593464191E+18</c:v>
                </c:pt>
                <c:pt idx="118">
                  <c:v>6.3210923348074291E+18</c:v>
                </c:pt>
                <c:pt idx="119">
                  <c:v>3.7013151522249943E+18</c:v>
                </c:pt>
                <c:pt idx="120">
                  <c:v>4.548561270507115E+18</c:v>
                </c:pt>
                <c:pt idx="121">
                  <c:v>1.3199352604045806E+19</c:v>
                </c:pt>
                <c:pt idx="122">
                  <c:v>1.9053040156138299E+19</c:v>
                </c:pt>
                <c:pt idx="123">
                  <c:v>2.0703842407959736E+19</c:v>
                </c:pt>
                <c:pt idx="124">
                  <c:v>2.0377171074242429E+19</c:v>
                </c:pt>
                <c:pt idx="125">
                  <c:v>1.9791593499152503E+19</c:v>
                </c:pt>
                <c:pt idx="126">
                  <c:v>2.0677293899829481E+19</c:v>
                </c:pt>
                <c:pt idx="127">
                  <c:v>2.120358082045057E+19</c:v>
                </c:pt>
                <c:pt idx="128">
                  <c:v>2.1006712330035261E+19</c:v>
                </c:pt>
                <c:pt idx="129">
                  <c:v>1.9237151373746459E+19</c:v>
                </c:pt>
                <c:pt idx="130">
                  <c:v>1.959111627681876E+19</c:v>
                </c:pt>
                <c:pt idx="131">
                  <c:v>1.9485434157112009E+19</c:v>
                </c:pt>
                <c:pt idx="132">
                  <c:v>1.9308743141088932E+19</c:v>
                </c:pt>
                <c:pt idx="133">
                  <c:v>1.7756582940667083E+19</c:v>
                </c:pt>
                <c:pt idx="134">
                  <c:v>1.9253689705558036E+19</c:v>
                </c:pt>
                <c:pt idx="135">
                  <c:v>1.9539423219464716E+19</c:v>
                </c:pt>
                <c:pt idx="136">
                  <c:v>1.7880475978608278E+19</c:v>
                </c:pt>
                <c:pt idx="137">
                  <c:v>1.8838340880766468E+19</c:v>
                </c:pt>
                <c:pt idx="138">
                  <c:v>1.8789288482583073E+19</c:v>
                </c:pt>
                <c:pt idx="139">
                  <c:v>1.8763662431207248E+19</c:v>
                </c:pt>
                <c:pt idx="140">
                  <c:v>1.7505107037766969E+19</c:v>
                </c:pt>
                <c:pt idx="141">
                  <c:v>1.7579324258948979E+19</c:v>
                </c:pt>
                <c:pt idx="142">
                  <c:v>1.7211167713500828E+19</c:v>
                </c:pt>
                <c:pt idx="143">
                  <c:v>1.6285365786224654E+19</c:v>
                </c:pt>
                <c:pt idx="144">
                  <c:v>1.6300398790255645E+19</c:v>
                </c:pt>
                <c:pt idx="145">
                  <c:v>1.5263167128110502E+19</c:v>
                </c:pt>
                <c:pt idx="146">
                  <c:v>1.4831949006076506E+19</c:v>
                </c:pt>
                <c:pt idx="147">
                  <c:v>1.4693671724898642E+19</c:v>
                </c:pt>
                <c:pt idx="148">
                  <c:v>1.4270953382959047E+19</c:v>
                </c:pt>
                <c:pt idx="149">
                  <c:v>1.2713907202804939E+19</c:v>
                </c:pt>
                <c:pt idx="150">
                  <c:v>9.0669389450582733E+18</c:v>
                </c:pt>
                <c:pt idx="151">
                  <c:v>8.0658280538258964E+18</c:v>
                </c:pt>
                <c:pt idx="152">
                  <c:v>2.9037316727484288E+18</c:v>
                </c:pt>
                <c:pt idx="153">
                  <c:v>8.8905018580648512E+17</c:v>
                </c:pt>
                <c:pt idx="154">
                  <c:v>9.1097216783777616E+16</c:v>
                </c:pt>
                <c:pt idx="155">
                  <c:v>482693388362006.19</c:v>
                </c:pt>
                <c:pt idx="156">
                  <c:v>5847641912440.3789</c:v>
                </c:pt>
                <c:pt idx="157">
                  <c:v>281232989318237.75</c:v>
                </c:pt>
                <c:pt idx="158">
                  <c:v>1051238813170112</c:v>
                </c:pt>
                <c:pt idx="159">
                  <c:v>25270216217.026028</c:v>
                </c:pt>
                <c:pt idx="160">
                  <c:v>7385198912857475</c:v>
                </c:pt>
                <c:pt idx="161">
                  <c:v>2.1393581569644712E+16</c:v>
                </c:pt>
                <c:pt idx="162">
                  <c:v>83031194101713.453</c:v>
                </c:pt>
                <c:pt idx="163">
                  <c:v>2230923647262215.5</c:v>
                </c:pt>
                <c:pt idx="164">
                  <c:v>4.385850035912996E+16</c:v>
                </c:pt>
                <c:pt idx="165">
                  <c:v>5.403825666731592E+16</c:v>
                </c:pt>
                <c:pt idx="166">
                  <c:v>3.227216982752359E+17</c:v>
                </c:pt>
                <c:pt idx="167">
                  <c:v>1.6532072283597734E+18</c:v>
                </c:pt>
                <c:pt idx="168">
                  <c:v>2.1761748251980273E+18</c:v>
                </c:pt>
                <c:pt idx="169">
                  <c:v>4.8772919129020334E+18</c:v>
                </c:pt>
                <c:pt idx="170">
                  <c:v>7.5780207578181878E+18</c:v>
                </c:pt>
                <c:pt idx="171">
                  <c:v>8.6351009523590748E+18</c:v>
                </c:pt>
                <c:pt idx="172">
                  <c:v>3.8678307606645806E+18</c:v>
                </c:pt>
                <c:pt idx="173">
                  <c:v>4.0493560582941143E+18</c:v>
                </c:pt>
                <c:pt idx="174">
                  <c:v>4.6052700597522806E+18</c:v>
                </c:pt>
                <c:pt idx="175">
                  <c:v>8.7307835394789294E+18</c:v>
                </c:pt>
                <c:pt idx="176">
                  <c:v>9.2830188644955259E+18</c:v>
                </c:pt>
                <c:pt idx="177">
                  <c:v>7.0578255996869315E+18</c:v>
                </c:pt>
                <c:pt idx="178">
                  <c:v>7.224437001712556E+18</c:v>
                </c:pt>
                <c:pt idx="179">
                  <c:v>6.8905147524299244E+18</c:v>
                </c:pt>
                <c:pt idx="180">
                  <c:v>9.1520360874988503E+18</c:v>
                </c:pt>
                <c:pt idx="181">
                  <c:v>9.4384051842462188E+18</c:v>
                </c:pt>
                <c:pt idx="182">
                  <c:v>9.1677654956950026E+18</c:v>
                </c:pt>
                <c:pt idx="183">
                  <c:v>9.5879719169340744E+18</c:v>
                </c:pt>
                <c:pt idx="184">
                  <c:v>9.411418762579796E+18</c:v>
                </c:pt>
                <c:pt idx="185">
                  <c:v>9.6918081094432276E+18</c:v>
                </c:pt>
                <c:pt idx="186">
                  <c:v>9.8450149984004854E+18</c:v>
                </c:pt>
                <c:pt idx="187">
                  <c:v>9.2232421462753208E+18</c:v>
                </c:pt>
                <c:pt idx="188">
                  <c:v>9.2147955848398356E+18</c:v>
                </c:pt>
                <c:pt idx="189">
                  <c:v>9.0183487889408328E+18</c:v>
                </c:pt>
                <c:pt idx="190">
                  <c:v>9.039135490266497E+18</c:v>
                </c:pt>
                <c:pt idx="191">
                  <c:v>8.7764623815318333E+18</c:v>
                </c:pt>
                <c:pt idx="192">
                  <c:v>7.9394332320715858E+18</c:v>
                </c:pt>
                <c:pt idx="193">
                  <c:v>8.8842798365717801E+18</c:v>
                </c:pt>
                <c:pt idx="194">
                  <c:v>8.7461368691521167E+18</c:v>
                </c:pt>
                <c:pt idx="195">
                  <c:v>8.5643414234730732E+18</c:v>
                </c:pt>
                <c:pt idx="196">
                  <c:v>8.3013160579008686E+18</c:v>
                </c:pt>
                <c:pt idx="197">
                  <c:v>8.2036942842192292E+18</c:v>
                </c:pt>
                <c:pt idx="198">
                  <c:v>7.6665046343428895E+18</c:v>
                </c:pt>
                <c:pt idx="199">
                  <c:v>7.4631865493121219E+18</c:v>
                </c:pt>
                <c:pt idx="200">
                  <c:v>7.6602755170286305E+18</c:v>
                </c:pt>
                <c:pt idx="201">
                  <c:v>7.337778553547306E+18</c:v>
                </c:pt>
                <c:pt idx="202">
                  <c:v>6.8573610484624517E+18</c:v>
                </c:pt>
                <c:pt idx="203">
                  <c:v>7.4779666380022006E+18</c:v>
                </c:pt>
                <c:pt idx="204">
                  <c:v>6.118215711223425E+18</c:v>
                </c:pt>
                <c:pt idx="205">
                  <c:v>6.7106154115411681E+18</c:v>
                </c:pt>
                <c:pt idx="206">
                  <c:v>5.4362221452094413E+18</c:v>
                </c:pt>
                <c:pt idx="207">
                  <c:v>4.9472876273215928E+18</c:v>
                </c:pt>
                <c:pt idx="208">
                  <c:v>6.0091123920153498E+18</c:v>
                </c:pt>
                <c:pt idx="209">
                  <c:v>3.7018032433538483E+18</c:v>
                </c:pt>
                <c:pt idx="210">
                  <c:v>5.1330035142069688E+18</c:v>
                </c:pt>
                <c:pt idx="211">
                  <c:v>4.4952285716142884E+18</c:v>
                </c:pt>
                <c:pt idx="212">
                  <c:v>5.3705229505191711E+18</c:v>
                </c:pt>
                <c:pt idx="213">
                  <c:v>4.1302408171709174E+18</c:v>
                </c:pt>
                <c:pt idx="214">
                  <c:v>3.2614320188318003E+18</c:v>
                </c:pt>
                <c:pt idx="215">
                  <c:v>5.5545363471638139E+18</c:v>
                </c:pt>
                <c:pt idx="216">
                  <c:v>5.3486049725584077E+18</c:v>
                </c:pt>
                <c:pt idx="217">
                  <c:v>1.6901713883051653E+18</c:v>
                </c:pt>
                <c:pt idx="218">
                  <c:v>4.1598227888590116E+18</c:v>
                </c:pt>
                <c:pt idx="219">
                  <c:v>2.0940624892557135E+18</c:v>
                </c:pt>
                <c:pt idx="220">
                  <c:v>1.0105442786573539E+18</c:v>
                </c:pt>
                <c:pt idx="221">
                  <c:v>4.4314097695388198E+17</c:v>
                </c:pt>
                <c:pt idx="222">
                  <c:v>8.9511250063839014E+17</c:v>
                </c:pt>
                <c:pt idx="223">
                  <c:v>2.8195311379993824E+17</c:v>
                </c:pt>
                <c:pt idx="224">
                  <c:v>4.7327140493536632E+16</c:v>
                </c:pt>
                <c:pt idx="225">
                  <c:v>81546337765259.047</c:v>
                </c:pt>
                <c:pt idx="226">
                  <c:v>48555001391895.422</c:v>
                </c:pt>
                <c:pt idx="227">
                  <c:v>36475612.656602278</c:v>
                </c:pt>
                <c:pt idx="228">
                  <c:v>4024911967.9904494</c:v>
                </c:pt>
                <c:pt idx="229">
                  <c:v>198.74918713673583</c:v>
                </c:pt>
                <c:pt idx="230">
                  <c:v>4.9970861004184616E-2</c:v>
                </c:pt>
                <c:pt idx="231">
                  <c:v>7.1928246114759729E-11</c:v>
                </c:pt>
                <c:pt idx="232">
                  <c:v>5.9184825364256716E-8</c:v>
                </c:pt>
                <c:pt idx="233">
                  <c:v>7.8640284745293448E-14</c:v>
                </c:pt>
                <c:pt idx="234">
                  <c:v>7.5034811836165024E-9</c:v>
                </c:pt>
                <c:pt idx="235">
                  <c:v>3.7358677466552309E-25</c:v>
                </c:pt>
                <c:pt idx="236">
                  <c:v>15722.312374962692</c:v>
                </c:pt>
                <c:pt idx="237">
                  <c:v>19.200151734695133</c:v>
                </c:pt>
                <c:pt idx="238">
                  <c:v>3.5145034678104548E-5</c:v>
                </c:pt>
                <c:pt idx="239">
                  <c:v>0</c:v>
                </c:pt>
                <c:pt idx="240">
                  <c:v>0</c:v>
                </c:pt>
                <c:pt idx="241">
                  <c:v>1.394224453487206E-9</c:v>
                </c:pt>
                <c:pt idx="242">
                  <c:v>0</c:v>
                </c:pt>
                <c:pt idx="243">
                  <c:v>1.5452417747636203E-15</c:v>
                </c:pt>
                <c:pt idx="244">
                  <c:v>7.7274222592412385E-25</c:v>
                </c:pt>
                <c:pt idx="245">
                  <c:v>84.036732785367079</c:v>
                </c:pt>
                <c:pt idx="246">
                  <c:v>3.2377400855740552E-7</c:v>
                </c:pt>
                <c:pt idx="247">
                  <c:v>2.3204348973260539E-8</c:v>
                </c:pt>
                <c:pt idx="248">
                  <c:v>0</c:v>
                </c:pt>
                <c:pt idx="249">
                  <c:v>1.1763912073188528E-3</c:v>
                </c:pt>
                <c:pt idx="250">
                  <c:v>6.7727717640811813E-14</c:v>
                </c:pt>
                <c:pt idx="251">
                  <c:v>17209.545811515014</c:v>
                </c:pt>
                <c:pt idx="252">
                  <c:v>233935032.92355835</c:v>
                </c:pt>
                <c:pt idx="253">
                  <c:v>57301153466.378654</c:v>
                </c:pt>
                <c:pt idx="254">
                  <c:v>2936927951.6430306</c:v>
                </c:pt>
                <c:pt idx="255">
                  <c:v>559518881359381.5</c:v>
                </c:pt>
                <c:pt idx="256">
                  <c:v>28225939985307.133</c:v>
                </c:pt>
                <c:pt idx="257">
                  <c:v>167071616714098.25</c:v>
                </c:pt>
                <c:pt idx="258">
                  <c:v>3675542115981704</c:v>
                </c:pt>
                <c:pt idx="259">
                  <c:v>918301796333844.87</c:v>
                </c:pt>
                <c:pt idx="260">
                  <c:v>3.6089914227488832E+16</c:v>
                </c:pt>
                <c:pt idx="261">
                  <c:v>2.7278602240725608E+16</c:v>
                </c:pt>
                <c:pt idx="262">
                  <c:v>1.1928115964453966E+17</c:v>
                </c:pt>
                <c:pt idx="263">
                  <c:v>4.0147243961420691E+17</c:v>
                </c:pt>
                <c:pt idx="264">
                  <c:v>4.2842622050316774E+17</c:v>
                </c:pt>
                <c:pt idx="265">
                  <c:v>8.7407308670956608E+17</c:v>
                </c:pt>
                <c:pt idx="266">
                  <c:v>2.4248762620136608E+17</c:v>
                </c:pt>
                <c:pt idx="267">
                  <c:v>7.8162599131365939E+17</c:v>
                </c:pt>
                <c:pt idx="268">
                  <c:v>6.8968421975520742E+17</c:v>
                </c:pt>
                <c:pt idx="269">
                  <c:v>5.3037213693229192E+16</c:v>
                </c:pt>
                <c:pt idx="270">
                  <c:v>2.021061187718697E+17</c:v>
                </c:pt>
                <c:pt idx="271">
                  <c:v>1.5578976786966577E+18</c:v>
                </c:pt>
                <c:pt idx="272">
                  <c:v>1.1931927434120622E+18</c:v>
                </c:pt>
                <c:pt idx="273">
                  <c:v>1.0447166891252293E+18</c:v>
                </c:pt>
                <c:pt idx="274">
                  <c:v>9.6997027173591648E+16</c:v>
                </c:pt>
                <c:pt idx="275">
                  <c:v>9.3300717616370355E+17</c:v>
                </c:pt>
                <c:pt idx="276">
                  <c:v>3.1189012996961446E+17</c:v>
                </c:pt>
                <c:pt idx="277">
                  <c:v>1.5954979283271094E+17</c:v>
                </c:pt>
                <c:pt idx="278">
                  <c:v>9.7728069083034022E+17</c:v>
                </c:pt>
                <c:pt idx="279">
                  <c:v>2.7217765710926547E+17</c:v>
                </c:pt>
                <c:pt idx="280">
                  <c:v>5.6548585876518291E+17</c:v>
                </c:pt>
                <c:pt idx="281">
                  <c:v>3.7282179445702752E+17</c:v>
                </c:pt>
                <c:pt idx="282">
                  <c:v>6.9149284320713574E+17</c:v>
                </c:pt>
                <c:pt idx="283">
                  <c:v>1.333049300964173E+17</c:v>
                </c:pt>
                <c:pt idx="284">
                  <c:v>1.552842615682379E+18</c:v>
                </c:pt>
                <c:pt idx="285">
                  <c:v>9.1400167800952422E+17</c:v>
                </c:pt>
                <c:pt idx="286">
                  <c:v>5.2902763087049107E+17</c:v>
                </c:pt>
                <c:pt idx="287">
                  <c:v>1.0656078510756627E+18</c:v>
                </c:pt>
                <c:pt idx="288">
                  <c:v>1.4786231643851441E+18</c:v>
                </c:pt>
                <c:pt idx="289">
                  <c:v>2.0109415330159729E+18</c:v>
                </c:pt>
                <c:pt idx="290">
                  <c:v>1.7118557110110973E+18</c:v>
                </c:pt>
                <c:pt idx="291">
                  <c:v>6.8534340182793062E+17</c:v>
                </c:pt>
                <c:pt idx="292">
                  <c:v>7.1109048763944744E+16</c:v>
                </c:pt>
                <c:pt idx="293">
                  <c:v>2.2182114836040448E+16</c:v>
                </c:pt>
                <c:pt idx="294">
                  <c:v>2.6257873431286093E+17</c:v>
                </c:pt>
                <c:pt idx="295">
                  <c:v>5.579261736093144E+16</c:v>
                </c:pt>
                <c:pt idx="296">
                  <c:v>6.1522472696407206E+17</c:v>
                </c:pt>
                <c:pt idx="297">
                  <c:v>4.2938714674532416E+17</c:v>
                </c:pt>
                <c:pt idx="298">
                  <c:v>2.0237525313264035E+17</c:v>
                </c:pt>
                <c:pt idx="299">
                  <c:v>2.0196845984082394E+17</c:v>
                </c:pt>
                <c:pt idx="300">
                  <c:v>4.761920449363168E+17</c:v>
                </c:pt>
                <c:pt idx="301">
                  <c:v>1.4602621695325768E+18</c:v>
                </c:pt>
                <c:pt idx="302">
                  <c:v>2.9762002808519802E+17</c:v>
                </c:pt>
                <c:pt idx="303">
                  <c:v>6.5822788690032205E+17</c:v>
                </c:pt>
                <c:pt idx="304">
                  <c:v>1.0094152321374806E+16</c:v>
                </c:pt>
                <c:pt idx="305">
                  <c:v>7.8678100403781389E+17</c:v>
                </c:pt>
                <c:pt idx="306">
                  <c:v>5.8576348560504614E+17</c:v>
                </c:pt>
                <c:pt idx="307">
                  <c:v>1.3630461754540129E+18</c:v>
                </c:pt>
                <c:pt idx="308">
                  <c:v>8.9240453253532928E+17</c:v>
                </c:pt>
                <c:pt idx="309">
                  <c:v>6.727899311421847E+17</c:v>
                </c:pt>
                <c:pt idx="310">
                  <c:v>8.7566843005036006E+17</c:v>
                </c:pt>
                <c:pt idx="311">
                  <c:v>1.693322845232471E+18</c:v>
                </c:pt>
                <c:pt idx="312">
                  <c:v>2.1556395186801687E+18</c:v>
                </c:pt>
                <c:pt idx="313">
                  <c:v>1.2236987937565732E+18</c:v>
                </c:pt>
                <c:pt idx="314">
                  <c:v>2.2820312993682547E+18</c:v>
                </c:pt>
                <c:pt idx="315">
                  <c:v>1.5105967319201917E+18</c:v>
                </c:pt>
                <c:pt idx="316">
                  <c:v>1.4009032431270303E+18</c:v>
                </c:pt>
                <c:pt idx="317">
                  <c:v>1.9502281663989624E+18</c:v>
                </c:pt>
                <c:pt idx="318">
                  <c:v>2.1973629472651758E+18</c:v>
                </c:pt>
                <c:pt idx="319">
                  <c:v>2.1569309581363709E+18</c:v>
                </c:pt>
                <c:pt idx="320">
                  <c:v>1.9797097829016852E+18</c:v>
                </c:pt>
                <c:pt idx="321">
                  <c:v>1.8430032124282061E+18</c:v>
                </c:pt>
                <c:pt idx="322">
                  <c:v>2.1140225274129802E+18</c:v>
                </c:pt>
                <c:pt idx="323">
                  <c:v>2.1282461009841782E+18</c:v>
                </c:pt>
                <c:pt idx="324">
                  <c:v>2.1626765459211095E+18</c:v>
                </c:pt>
                <c:pt idx="325">
                  <c:v>1.9907990308853023E+18</c:v>
                </c:pt>
                <c:pt idx="326">
                  <c:v>1.6203682747464212E+18</c:v>
                </c:pt>
                <c:pt idx="327">
                  <c:v>1.8960997218443487E+18</c:v>
                </c:pt>
                <c:pt idx="328">
                  <c:v>1.9478130529732152E+18</c:v>
                </c:pt>
                <c:pt idx="329">
                  <c:v>1.5086340277796116E+18</c:v>
                </c:pt>
                <c:pt idx="330">
                  <c:v>1.8484340498588229E+18</c:v>
                </c:pt>
                <c:pt idx="331">
                  <c:v>1.719913370761047E+18</c:v>
                </c:pt>
                <c:pt idx="332">
                  <c:v>1.872445295070025E+18</c:v>
                </c:pt>
                <c:pt idx="333">
                  <c:v>1.7343254904380961E+18</c:v>
                </c:pt>
                <c:pt idx="334">
                  <c:v>2.1309095681515036E+18</c:v>
                </c:pt>
                <c:pt idx="335">
                  <c:v>1.8315657623620101E+18</c:v>
                </c:pt>
                <c:pt idx="336">
                  <c:v>2.117960708172279E+18</c:v>
                </c:pt>
                <c:pt idx="337">
                  <c:v>1.8727367305831002E+18</c:v>
                </c:pt>
                <c:pt idx="338">
                  <c:v>2.0246020024914724E+18</c:v>
                </c:pt>
                <c:pt idx="339">
                  <c:v>1.4695496871477051E+18</c:v>
                </c:pt>
                <c:pt idx="340">
                  <c:v>1.553924829782412E+18</c:v>
                </c:pt>
                <c:pt idx="341">
                  <c:v>1.8126892561001403E+18</c:v>
                </c:pt>
                <c:pt idx="342">
                  <c:v>2.0399776333169679E+18</c:v>
                </c:pt>
                <c:pt idx="343">
                  <c:v>1.7607996444991908E+18</c:v>
                </c:pt>
                <c:pt idx="344">
                  <c:v>1.956354394305996E+18</c:v>
                </c:pt>
                <c:pt idx="345">
                  <c:v>1.7526531856155174E+18</c:v>
                </c:pt>
                <c:pt idx="346">
                  <c:v>1.6774904462602217E+18</c:v>
                </c:pt>
                <c:pt idx="347">
                  <c:v>1.7657760959515942E+18</c:v>
                </c:pt>
                <c:pt idx="348">
                  <c:v>1.6891099548243249E+18</c:v>
                </c:pt>
                <c:pt idx="349">
                  <c:v>1.7434742340645642E+18</c:v>
                </c:pt>
                <c:pt idx="350">
                  <c:v>1.8343705377398495E+18</c:v>
                </c:pt>
                <c:pt idx="351">
                  <c:v>1.4899580291507374E+18</c:v>
                </c:pt>
                <c:pt idx="352">
                  <c:v>1.8988904069486853E+18</c:v>
                </c:pt>
                <c:pt idx="353">
                  <c:v>1.5921923400267139E+18</c:v>
                </c:pt>
                <c:pt idx="354">
                  <c:v>1.8693484759658657E+18</c:v>
                </c:pt>
                <c:pt idx="355">
                  <c:v>1.862109471243254E+18</c:v>
                </c:pt>
                <c:pt idx="356">
                  <c:v>1.7469052156622377E+18</c:v>
                </c:pt>
                <c:pt idx="357">
                  <c:v>1.722535428743297E+18</c:v>
                </c:pt>
                <c:pt idx="358">
                  <c:v>1.5639615647461115E+18</c:v>
                </c:pt>
                <c:pt idx="359">
                  <c:v>1.4437334170796058E+18</c:v>
                </c:pt>
                <c:pt idx="360">
                  <c:v>1.2849477935043976E+18</c:v>
                </c:pt>
                <c:pt idx="361">
                  <c:v>1.3568326182619313E+18</c:v>
                </c:pt>
                <c:pt idx="362">
                  <c:v>1.5666083060492078E+18</c:v>
                </c:pt>
                <c:pt idx="363">
                  <c:v>1.414046275184619E+18</c:v>
                </c:pt>
                <c:pt idx="364">
                  <c:v>1.3801712809933916E+18</c:v>
                </c:pt>
                <c:pt idx="365">
                  <c:v>1.4043281932766943E+18</c:v>
                </c:pt>
                <c:pt idx="366">
                  <c:v>1.4782946278641428E+18</c:v>
                </c:pt>
                <c:pt idx="367">
                  <c:v>1.527092438120202E+18</c:v>
                </c:pt>
                <c:pt idx="368">
                  <c:v>1.555144094600246E+18</c:v>
                </c:pt>
                <c:pt idx="369">
                  <c:v>1.545468942410508E+18</c:v>
                </c:pt>
                <c:pt idx="370">
                  <c:v>1.4901759722300808E+18</c:v>
                </c:pt>
                <c:pt idx="371">
                  <c:v>1.4909068924968745E+18</c:v>
                </c:pt>
                <c:pt idx="372">
                  <c:v>1.4403097847253056E+18</c:v>
                </c:pt>
              </c:numCache>
            </c:numRef>
          </c:yVal>
          <c:smooth val="1"/>
        </c:ser>
        <c:axId val="63941632"/>
        <c:axId val="63928192"/>
      </c:scatterChart>
      <c:valAx>
        <c:axId val="639237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eV</a:t>
                </a:r>
              </a:p>
            </c:rich>
          </c:tx>
          <c:layout/>
        </c:title>
        <c:numFmt formatCode="General" sourceLinked="1"/>
        <c:minorTickMark val="out"/>
        <c:tickLblPos val="nextTo"/>
        <c:crossAx val="63926272"/>
        <c:crosses val="autoZero"/>
        <c:crossBetween val="midCat"/>
      </c:valAx>
      <c:valAx>
        <c:axId val="63926272"/>
        <c:scaling>
          <c:orientation val="minMax"/>
          <c:max val="20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accent1"/>
                    </a:solidFill>
                  </a:defRPr>
                </a:pPr>
                <a:r>
                  <a:rPr lang="en-US">
                    <a:solidFill>
                      <a:schemeClr val="accent1"/>
                    </a:solidFill>
                  </a:rPr>
                  <a:t>W/m2/10nm</a:t>
                </a:r>
              </a:p>
            </c:rich>
          </c:tx>
          <c:layout>
            <c:manualLayout>
              <c:xMode val="edge"/>
              <c:yMode val="edge"/>
              <c:x val="2.083333333333336E-2"/>
              <c:y val="0.30835730533683336"/>
            </c:manualLayout>
          </c:layout>
        </c:title>
        <c:numFmt formatCode="General" sourceLinked="0"/>
        <c:minorTickMark val="out"/>
        <c:tickLblPos val="nextTo"/>
        <c:txPr>
          <a:bodyPr/>
          <a:lstStyle/>
          <a:p>
            <a:pPr>
              <a:defRPr>
                <a:solidFill>
                  <a:schemeClr val="accent1"/>
                </a:solidFill>
              </a:defRPr>
            </a:pPr>
            <a:endParaRPr lang="en-US"/>
          </a:p>
        </c:txPr>
        <c:crossAx val="63923712"/>
        <c:crosses val="autoZero"/>
        <c:crossBetween val="midCat"/>
        <c:majorUnit val="5"/>
        <c:minorUnit val="1"/>
      </c:valAx>
      <c:valAx>
        <c:axId val="63928192"/>
        <c:scaling>
          <c:orientation val="minMax"/>
          <c:max val="6E+19"/>
          <c:min val="0"/>
        </c:scaling>
        <c:axPos val="r"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accent2"/>
                    </a:solidFill>
                  </a:defRPr>
                </a:pPr>
                <a:r>
                  <a:rPr lang="en-US">
                    <a:solidFill>
                      <a:schemeClr val="accent2"/>
                    </a:solidFill>
                  </a:rPr>
                  <a:t>fotoes/s/m2</a:t>
                </a:r>
              </a:p>
            </c:rich>
          </c:tx>
          <c:layout>
            <c:manualLayout>
              <c:xMode val="edge"/>
              <c:yMode val="edge"/>
              <c:x val="0.95184465223097237"/>
              <c:y val="0.29256832895888052"/>
            </c:manualLayout>
          </c:layout>
        </c:title>
        <c:numFmt formatCode="General" sourceLinked="1"/>
        <c:minorTickMark val="out"/>
        <c:tickLblPos val="nextTo"/>
        <c:txPr>
          <a:bodyPr/>
          <a:lstStyle/>
          <a:p>
            <a:pPr>
              <a:defRPr>
                <a:solidFill>
                  <a:schemeClr val="accent2"/>
                </a:solidFill>
              </a:defRPr>
            </a:pPr>
            <a:endParaRPr lang="en-US"/>
          </a:p>
        </c:txPr>
        <c:crossAx val="63941632"/>
        <c:crosses val="max"/>
        <c:crossBetween val="midCat"/>
        <c:majorUnit val="1E+19"/>
        <c:minorUnit val="5E+18"/>
      </c:valAx>
      <c:valAx>
        <c:axId val="63941632"/>
        <c:scaling>
          <c:orientation val="minMax"/>
        </c:scaling>
        <c:delete val="1"/>
        <c:axPos val="b"/>
        <c:numFmt formatCode="General" sourceLinked="1"/>
        <c:tickLblPos val="none"/>
        <c:crossAx val="63928192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3573142224409446"/>
          <c:y val="4.9344531933508518E-2"/>
          <c:w val="0.69931409940944889"/>
          <c:h val="0.74507016622922162"/>
        </c:manualLayout>
      </c:layout>
      <c:scatterChart>
        <c:scatterStyle val="smoothMarker"/>
        <c:ser>
          <c:idx val="0"/>
          <c:order val="0"/>
          <c:tx>
            <c:v>available</c:v>
          </c:tx>
          <c:spPr>
            <a:ln w="15875">
              <a:solidFill>
                <a:schemeClr val="tx1"/>
              </a:solidFill>
              <a:prstDash val="sysDot"/>
            </a:ln>
          </c:spPr>
          <c:marker>
            <c:symbol val="none"/>
          </c:marker>
          <c:xVal>
            <c:numRef>
              <c:f>Sheet1!$A$4:$A$376</c:f>
              <c:numCache>
                <c:formatCode>General</c:formatCode>
                <c:ptCount val="373"/>
                <c:pt idx="0">
                  <c:v>280</c:v>
                </c:pt>
                <c:pt idx="1">
                  <c:v>290</c:v>
                </c:pt>
                <c:pt idx="2">
                  <c:v>300</c:v>
                </c:pt>
                <c:pt idx="3">
                  <c:v>310</c:v>
                </c:pt>
                <c:pt idx="4">
                  <c:v>320</c:v>
                </c:pt>
                <c:pt idx="5">
                  <c:v>330</c:v>
                </c:pt>
                <c:pt idx="6">
                  <c:v>340</c:v>
                </c:pt>
                <c:pt idx="7">
                  <c:v>350</c:v>
                </c:pt>
                <c:pt idx="8">
                  <c:v>360</c:v>
                </c:pt>
                <c:pt idx="9">
                  <c:v>370</c:v>
                </c:pt>
                <c:pt idx="10">
                  <c:v>380</c:v>
                </c:pt>
                <c:pt idx="11">
                  <c:v>390</c:v>
                </c:pt>
                <c:pt idx="12">
                  <c:v>400</c:v>
                </c:pt>
                <c:pt idx="13">
                  <c:v>410</c:v>
                </c:pt>
                <c:pt idx="14">
                  <c:v>420</c:v>
                </c:pt>
                <c:pt idx="15">
                  <c:v>430</c:v>
                </c:pt>
                <c:pt idx="16">
                  <c:v>440</c:v>
                </c:pt>
                <c:pt idx="17">
                  <c:v>450</c:v>
                </c:pt>
                <c:pt idx="18">
                  <c:v>460</c:v>
                </c:pt>
                <c:pt idx="19">
                  <c:v>470</c:v>
                </c:pt>
                <c:pt idx="20">
                  <c:v>480</c:v>
                </c:pt>
                <c:pt idx="21">
                  <c:v>490</c:v>
                </c:pt>
                <c:pt idx="22">
                  <c:v>500</c:v>
                </c:pt>
                <c:pt idx="23">
                  <c:v>510</c:v>
                </c:pt>
                <c:pt idx="24">
                  <c:v>520</c:v>
                </c:pt>
                <c:pt idx="25">
                  <c:v>530</c:v>
                </c:pt>
                <c:pt idx="26">
                  <c:v>540</c:v>
                </c:pt>
                <c:pt idx="27">
                  <c:v>550</c:v>
                </c:pt>
                <c:pt idx="28">
                  <c:v>560</c:v>
                </c:pt>
                <c:pt idx="29">
                  <c:v>570</c:v>
                </c:pt>
                <c:pt idx="30">
                  <c:v>580</c:v>
                </c:pt>
                <c:pt idx="31">
                  <c:v>590</c:v>
                </c:pt>
                <c:pt idx="32">
                  <c:v>600</c:v>
                </c:pt>
                <c:pt idx="33">
                  <c:v>610</c:v>
                </c:pt>
                <c:pt idx="34">
                  <c:v>620</c:v>
                </c:pt>
                <c:pt idx="35">
                  <c:v>630</c:v>
                </c:pt>
                <c:pt idx="36">
                  <c:v>640</c:v>
                </c:pt>
                <c:pt idx="37">
                  <c:v>650</c:v>
                </c:pt>
                <c:pt idx="38">
                  <c:v>660</c:v>
                </c:pt>
                <c:pt idx="39">
                  <c:v>670</c:v>
                </c:pt>
                <c:pt idx="40">
                  <c:v>680</c:v>
                </c:pt>
                <c:pt idx="41">
                  <c:v>690</c:v>
                </c:pt>
                <c:pt idx="42">
                  <c:v>700</c:v>
                </c:pt>
                <c:pt idx="43">
                  <c:v>710</c:v>
                </c:pt>
                <c:pt idx="44">
                  <c:v>720</c:v>
                </c:pt>
                <c:pt idx="45">
                  <c:v>730</c:v>
                </c:pt>
                <c:pt idx="46">
                  <c:v>740</c:v>
                </c:pt>
                <c:pt idx="47">
                  <c:v>750</c:v>
                </c:pt>
                <c:pt idx="48">
                  <c:v>760</c:v>
                </c:pt>
                <c:pt idx="49">
                  <c:v>770</c:v>
                </c:pt>
                <c:pt idx="50">
                  <c:v>780</c:v>
                </c:pt>
                <c:pt idx="51">
                  <c:v>790</c:v>
                </c:pt>
                <c:pt idx="52">
                  <c:v>800</c:v>
                </c:pt>
                <c:pt idx="53">
                  <c:v>810</c:v>
                </c:pt>
                <c:pt idx="54">
                  <c:v>820</c:v>
                </c:pt>
                <c:pt idx="55">
                  <c:v>830</c:v>
                </c:pt>
                <c:pt idx="56">
                  <c:v>840</c:v>
                </c:pt>
                <c:pt idx="57">
                  <c:v>850</c:v>
                </c:pt>
                <c:pt idx="58">
                  <c:v>860</c:v>
                </c:pt>
                <c:pt idx="59">
                  <c:v>870</c:v>
                </c:pt>
                <c:pt idx="60">
                  <c:v>880</c:v>
                </c:pt>
                <c:pt idx="61">
                  <c:v>890</c:v>
                </c:pt>
                <c:pt idx="62">
                  <c:v>900</c:v>
                </c:pt>
                <c:pt idx="63">
                  <c:v>910</c:v>
                </c:pt>
                <c:pt idx="64">
                  <c:v>920</c:v>
                </c:pt>
                <c:pt idx="65">
                  <c:v>930</c:v>
                </c:pt>
                <c:pt idx="66">
                  <c:v>940</c:v>
                </c:pt>
                <c:pt idx="67">
                  <c:v>950</c:v>
                </c:pt>
                <c:pt idx="68">
                  <c:v>960</c:v>
                </c:pt>
                <c:pt idx="69">
                  <c:v>970</c:v>
                </c:pt>
                <c:pt idx="70">
                  <c:v>980</c:v>
                </c:pt>
                <c:pt idx="71">
                  <c:v>990</c:v>
                </c:pt>
                <c:pt idx="72">
                  <c:v>1000</c:v>
                </c:pt>
                <c:pt idx="73">
                  <c:v>1010</c:v>
                </c:pt>
                <c:pt idx="74">
                  <c:v>1020</c:v>
                </c:pt>
                <c:pt idx="75">
                  <c:v>1030</c:v>
                </c:pt>
                <c:pt idx="76">
                  <c:v>1040</c:v>
                </c:pt>
                <c:pt idx="77">
                  <c:v>1050</c:v>
                </c:pt>
                <c:pt idx="78">
                  <c:v>1060</c:v>
                </c:pt>
                <c:pt idx="79">
                  <c:v>1070</c:v>
                </c:pt>
                <c:pt idx="80">
                  <c:v>1080</c:v>
                </c:pt>
                <c:pt idx="81">
                  <c:v>1090</c:v>
                </c:pt>
                <c:pt idx="82">
                  <c:v>1100</c:v>
                </c:pt>
                <c:pt idx="83">
                  <c:v>1110</c:v>
                </c:pt>
                <c:pt idx="84">
                  <c:v>1120</c:v>
                </c:pt>
                <c:pt idx="85">
                  <c:v>1130</c:v>
                </c:pt>
                <c:pt idx="86">
                  <c:v>1140</c:v>
                </c:pt>
                <c:pt idx="87">
                  <c:v>1150</c:v>
                </c:pt>
                <c:pt idx="88">
                  <c:v>1160</c:v>
                </c:pt>
                <c:pt idx="89">
                  <c:v>1170</c:v>
                </c:pt>
                <c:pt idx="90">
                  <c:v>1180</c:v>
                </c:pt>
                <c:pt idx="91">
                  <c:v>1190</c:v>
                </c:pt>
                <c:pt idx="92">
                  <c:v>1200</c:v>
                </c:pt>
                <c:pt idx="93">
                  <c:v>1210</c:v>
                </c:pt>
                <c:pt idx="94">
                  <c:v>1220</c:v>
                </c:pt>
                <c:pt idx="95">
                  <c:v>1230</c:v>
                </c:pt>
                <c:pt idx="96">
                  <c:v>1240</c:v>
                </c:pt>
                <c:pt idx="97">
                  <c:v>1250</c:v>
                </c:pt>
                <c:pt idx="98">
                  <c:v>1260</c:v>
                </c:pt>
                <c:pt idx="99">
                  <c:v>1270</c:v>
                </c:pt>
                <c:pt idx="100">
                  <c:v>1280</c:v>
                </c:pt>
                <c:pt idx="101">
                  <c:v>1290</c:v>
                </c:pt>
                <c:pt idx="102">
                  <c:v>1300</c:v>
                </c:pt>
                <c:pt idx="103">
                  <c:v>1310</c:v>
                </c:pt>
                <c:pt idx="104">
                  <c:v>1320</c:v>
                </c:pt>
                <c:pt idx="105">
                  <c:v>1330</c:v>
                </c:pt>
                <c:pt idx="106">
                  <c:v>1340</c:v>
                </c:pt>
                <c:pt idx="107">
                  <c:v>1350</c:v>
                </c:pt>
                <c:pt idx="108">
                  <c:v>1360</c:v>
                </c:pt>
                <c:pt idx="109">
                  <c:v>1370</c:v>
                </c:pt>
                <c:pt idx="110">
                  <c:v>1380</c:v>
                </c:pt>
                <c:pt idx="111">
                  <c:v>1390</c:v>
                </c:pt>
                <c:pt idx="112">
                  <c:v>1400</c:v>
                </c:pt>
                <c:pt idx="113">
                  <c:v>1410</c:v>
                </c:pt>
                <c:pt idx="114">
                  <c:v>1420</c:v>
                </c:pt>
                <c:pt idx="115">
                  <c:v>1430</c:v>
                </c:pt>
                <c:pt idx="116">
                  <c:v>1440</c:v>
                </c:pt>
                <c:pt idx="117">
                  <c:v>1450</c:v>
                </c:pt>
                <c:pt idx="118">
                  <c:v>1460</c:v>
                </c:pt>
                <c:pt idx="119">
                  <c:v>1470</c:v>
                </c:pt>
                <c:pt idx="120">
                  <c:v>1480</c:v>
                </c:pt>
                <c:pt idx="121">
                  <c:v>1490</c:v>
                </c:pt>
                <c:pt idx="122">
                  <c:v>1500</c:v>
                </c:pt>
                <c:pt idx="123">
                  <c:v>1510</c:v>
                </c:pt>
                <c:pt idx="124">
                  <c:v>1520</c:v>
                </c:pt>
                <c:pt idx="125">
                  <c:v>1530</c:v>
                </c:pt>
                <c:pt idx="126">
                  <c:v>1540</c:v>
                </c:pt>
                <c:pt idx="127">
                  <c:v>1550</c:v>
                </c:pt>
                <c:pt idx="128">
                  <c:v>1560</c:v>
                </c:pt>
                <c:pt idx="129">
                  <c:v>1570</c:v>
                </c:pt>
                <c:pt idx="130">
                  <c:v>1580</c:v>
                </c:pt>
                <c:pt idx="131">
                  <c:v>1590</c:v>
                </c:pt>
                <c:pt idx="132">
                  <c:v>1600</c:v>
                </c:pt>
                <c:pt idx="133">
                  <c:v>1610</c:v>
                </c:pt>
                <c:pt idx="134">
                  <c:v>1620</c:v>
                </c:pt>
                <c:pt idx="135">
                  <c:v>1630</c:v>
                </c:pt>
                <c:pt idx="136">
                  <c:v>1640</c:v>
                </c:pt>
                <c:pt idx="137">
                  <c:v>1650</c:v>
                </c:pt>
                <c:pt idx="138">
                  <c:v>1660</c:v>
                </c:pt>
                <c:pt idx="139">
                  <c:v>1670</c:v>
                </c:pt>
                <c:pt idx="140">
                  <c:v>1680</c:v>
                </c:pt>
                <c:pt idx="141">
                  <c:v>1690</c:v>
                </c:pt>
                <c:pt idx="142">
                  <c:v>1700</c:v>
                </c:pt>
                <c:pt idx="143">
                  <c:v>1710</c:v>
                </c:pt>
                <c:pt idx="144">
                  <c:v>1720</c:v>
                </c:pt>
                <c:pt idx="145">
                  <c:v>1730</c:v>
                </c:pt>
                <c:pt idx="146">
                  <c:v>1740</c:v>
                </c:pt>
                <c:pt idx="147">
                  <c:v>1750</c:v>
                </c:pt>
                <c:pt idx="148">
                  <c:v>1760</c:v>
                </c:pt>
                <c:pt idx="149">
                  <c:v>1770</c:v>
                </c:pt>
                <c:pt idx="150">
                  <c:v>1780</c:v>
                </c:pt>
                <c:pt idx="151">
                  <c:v>1790</c:v>
                </c:pt>
                <c:pt idx="152">
                  <c:v>1800</c:v>
                </c:pt>
                <c:pt idx="153">
                  <c:v>1810</c:v>
                </c:pt>
                <c:pt idx="154">
                  <c:v>1820</c:v>
                </c:pt>
                <c:pt idx="155">
                  <c:v>1830</c:v>
                </c:pt>
                <c:pt idx="156">
                  <c:v>1840</c:v>
                </c:pt>
                <c:pt idx="157">
                  <c:v>1850</c:v>
                </c:pt>
                <c:pt idx="158">
                  <c:v>1860</c:v>
                </c:pt>
                <c:pt idx="159">
                  <c:v>1870</c:v>
                </c:pt>
                <c:pt idx="160">
                  <c:v>1880</c:v>
                </c:pt>
                <c:pt idx="161">
                  <c:v>1890</c:v>
                </c:pt>
                <c:pt idx="162">
                  <c:v>1900</c:v>
                </c:pt>
                <c:pt idx="163">
                  <c:v>1910</c:v>
                </c:pt>
                <c:pt idx="164">
                  <c:v>1920</c:v>
                </c:pt>
                <c:pt idx="165">
                  <c:v>1930</c:v>
                </c:pt>
                <c:pt idx="166">
                  <c:v>1940</c:v>
                </c:pt>
                <c:pt idx="167">
                  <c:v>1950</c:v>
                </c:pt>
                <c:pt idx="168">
                  <c:v>1960</c:v>
                </c:pt>
                <c:pt idx="169">
                  <c:v>1970</c:v>
                </c:pt>
                <c:pt idx="170">
                  <c:v>1980</c:v>
                </c:pt>
                <c:pt idx="171">
                  <c:v>1990</c:v>
                </c:pt>
                <c:pt idx="172">
                  <c:v>2000</c:v>
                </c:pt>
                <c:pt idx="173">
                  <c:v>2010</c:v>
                </c:pt>
                <c:pt idx="174">
                  <c:v>2020</c:v>
                </c:pt>
                <c:pt idx="175">
                  <c:v>2030</c:v>
                </c:pt>
                <c:pt idx="176">
                  <c:v>2040</c:v>
                </c:pt>
                <c:pt idx="177">
                  <c:v>2050</c:v>
                </c:pt>
                <c:pt idx="178">
                  <c:v>2060</c:v>
                </c:pt>
                <c:pt idx="179">
                  <c:v>2070</c:v>
                </c:pt>
                <c:pt idx="180">
                  <c:v>2080</c:v>
                </c:pt>
                <c:pt idx="181">
                  <c:v>2090</c:v>
                </c:pt>
                <c:pt idx="182">
                  <c:v>2100</c:v>
                </c:pt>
                <c:pt idx="183">
                  <c:v>2110</c:v>
                </c:pt>
                <c:pt idx="184">
                  <c:v>2120</c:v>
                </c:pt>
                <c:pt idx="185">
                  <c:v>2130</c:v>
                </c:pt>
                <c:pt idx="186">
                  <c:v>2140</c:v>
                </c:pt>
                <c:pt idx="187">
                  <c:v>2150</c:v>
                </c:pt>
                <c:pt idx="188">
                  <c:v>2160</c:v>
                </c:pt>
                <c:pt idx="189">
                  <c:v>2170</c:v>
                </c:pt>
                <c:pt idx="190">
                  <c:v>2180</c:v>
                </c:pt>
                <c:pt idx="191">
                  <c:v>2190</c:v>
                </c:pt>
                <c:pt idx="192">
                  <c:v>2200</c:v>
                </c:pt>
                <c:pt idx="193">
                  <c:v>2210</c:v>
                </c:pt>
                <c:pt idx="194">
                  <c:v>2220</c:v>
                </c:pt>
                <c:pt idx="195">
                  <c:v>2230</c:v>
                </c:pt>
                <c:pt idx="196">
                  <c:v>2240</c:v>
                </c:pt>
                <c:pt idx="197">
                  <c:v>2250</c:v>
                </c:pt>
                <c:pt idx="198">
                  <c:v>2260</c:v>
                </c:pt>
                <c:pt idx="199">
                  <c:v>2270</c:v>
                </c:pt>
                <c:pt idx="200">
                  <c:v>2280</c:v>
                </c:pt>
                <c:pt idx="201">
                  <c:v>2290</c:v>
                </c:pt>
                <c:pt idx="202">
                  <c:v>2300</c:v>
                </c:pt>
                <c:pt idx="203">
                  <c:v>2310</c:v>
                </c:pt>
                <c:pt idx="204">
                  <c:v>2320</c:v>
                </c:pt>
                <c:pt idx="205">
                  <c:v>2330</c:v>
                </c:pt>
                <c:pt idx="206">
                  <c:v>2340</c:v>
                </c:pt>
                <c:pt idx="207">
                  <c:v>2350</c:v>
                </c:pt>
                <c:pt idx="208">
                  <c:v>2360</c:v>
                </c:pt>
                <c:pt idx="209">
                  <c:v>2370</c:v>
                </c:pt>
                <c:pt idx="210">
                  <c:v>2380</c:v>
                </c:pt>
                <c:pt idx="211">
                  <c:v>2390</c:v>
                </c:pt>
                <c:pt idx="212">
                  <c:v>2400</c:v>
                </c:pt>
                <c:pt idx="213">
                  <c:v>2410</c:v>
                </c:pt>
                <c:pt idx="214">
                  <c:v>2420</c:v>
                </c:pt>
                <c:pt idx="215">
                  <c:v>2430</c:v>
                </c:pt>
                <c:pt idx="216">
                  <c:v>2440</c:v>
                </c:pt>
                <c:pt idx="217">
                  <c:v>2450</c:v>
                </c:pt>
                <c:pt idx="218">
                  <c:v>2460</c:v>
                </c:pt>
                <c:pt idx="219">
                  <c:v>2470</c:v>
                </c:pt>
                <c:pt idx="220">
                  <c:v>2480</c:v>
                </c:pt>
                <c:pt idx="221">
                  <c:v>2490</c:v>
                </c:pt>
                <c:pt idx="222">
                  <c:v>2500</c:v>
                </c:pt>
                <c:pt idx="223">
                  <c:v>2510</c:v>
                </c:pt>
                <c:pt idx="224">
                  <c:v>2520</c:v>
                </c:pt>
                <c:pt idx="225">
                  <c:v>2530</c:v>
                </c:pt>
                <c:pt idx="226">
                  <c:v>2540</c:v>
                </c:pt>
                <c:pt idx="227">
                  <c:v>2550</c:v>
                </c:pt>
                <c:pt idx="228">
                  <c:v>2560</c:v>
                </c:pt>
                <c:pt idx="229">
                  <c:v>2570</c:v>
                </c:pt>
                <c:pt idx="230">
                  <c:v>2580</c:v>
                </c:pt>
                <c:pt idx="231">
                  <c:v>2590</c:v>
                </c:pt>
                <c:pt idx="232">
                  <c:v>2600</c:v>
                </c:pt>
                <c:pt idx="233">
                  <c:v>2610</c:v>
                </c:pt>
                <c:pt idx="234">
                  <c:v>2620</c:v>
                </c:pt>
                <c:pt idx="235">
                  <c:v>2630</c:v>
                </c:pt>
                <c:pt idx="236">
                  <c:v>2640</c:v>
                </c:pt>
                <c:pt idx="237">
                  <c:v>2650</c:v>
                </c:pt>
                <c:pt idx="238">
                  <c:v>2660</c:v>
                </c:pt>
                <c:pt idx="239">
                  <c:v>2670</c:v>
                </c:pt>
                <c:pt idx="240">
                  <c:v>2680</c:v>
                </c:pt>
                <c:pt idx="241">
                  <c:v>2690</c:v>
                </c:pt>
                <c:pt idx="242">
                  <c:v>2700</c:v>
                </c:pt>
                <c:pt idx="243">
                  <c:v>2710</c:v>
                </c:pt>
                <c:pt idx="244">
                  <c:v>2720</c:v>
                </c:pt>
                <c:pt idx="245">
                  <c:v>2730</c:v>
                </c:pt>
                <c:pt idx="246">
                  <c:v>2740</c:v>
                </c:pt>
                <c:pt idx="247">
                  <c:v>2750</c:v>
                </c:pt>
                <c:pt idx="248">
                  <c:v>2760</c:v>
                </c:pt>
                <c:pt idx="249">
                  <c:v>2770</c:v>
                </c:pt>
                <c:pt idx="250">
                  <c:v>2780</c:v>
                </c:pt>
                <c:pt idx="251">
                  <c:v>2790</c:v>
                </c:pt>
                <c:pt idx="252">
                  <c:v>2800</c:v>
                </c:pt>
                <c:pt idx="253">
                  <c:v>2810</c:v>
                </c:pt>
                <c:pt idx="254">
                  <c:v>2820</c:v>
                </c:pt>
                <c:pt idx="255">
                  <c:v>2830</c:v>
                </c:pt>
                <c:pt idx="256">
                  <c:v>2840</c:v>
                </c:pt>
                <c:pt idx="257">
                  <c:v>2850</c:v>
                </c:pt>
                <c:pt idx="258">
                  <c:v>2860</c:v>
                </c:pt>
                <c:pt idx="259">
                  <c:v>2870</c:v>
                </c:pt>
                <c:pt idx="260">
                  <c:v>2880</c:v>
                </c:pt>
                <c:pt idx="261">
                  <c:v>2890</c:v>
                </c:pt>
                <c:pt idx="262">
                  <c:v>2900</c:v>
                </c:pt>
                <c:pt idx="263">
                  <c:v>2910</c:v>
                </c:pt>
                <c:pt idx="264">
                  <c:v>2920</c:v>
                </c:pt>
                <c:pt idx="265">
                  <c:v>2930</c:v>
                </c:pt>
                <c:pt idx="266">
                  <c:v>2940</c:v>
                </c:pt>
                <c:pt idx="267">
                  <c:v>2950</c:v>
                </c:pt>
                <c:pt idx="268">
                  <c:v>2960</c:v>
                </c:pt>
                <c:pt idx="269">
                  <c:v>2970</c:v>
                </c:pt>
                <c:pt idx="270">
                  <c:v>2980</c:v>
                </c:pt>
                <c:pt idx="271">
                  <c:v>2990</c:v>
                </c:pt>
                <c:pt idx="272">
                  <c:v>3000</c:v>
                </c:pt>
                <c:pt idx="273">
                  <c:v>3010</c:v>
                </c:pt>
                <c:pt idx="274">
                  <c:v>3020</c:v>
                </c:pt>
                <c:pt idx="275">
                  <c:v>3030</c:v>
                </c:pt>
                <c:pt idx="276">
                  <c:v>3040</c:v>
                </c:pt>
                <c:pt idx="277">
                  <c:v>3050</c:v>
                </c:pt>
                <c:pt idx="278">
                  <c:v>3060</c:v>
                </c:pt>
                <c:pt idx="279">
                  <c:v>3070</c:v>
                </c:pt>
                <c:pt idx="280">
                  <c:v>3080</c:v>
                </c:pt>
                <c:pt idx="281">
                  <c:v>3090</c:v>
                </c:pt>
                <c:pt idx="282">
                  <c:v>3100</c:v>
                </c:pt>
                <c:pt idx="283">
                  <c:v>3110</c:v>
                </c:pt>
                <c:pt idx="284">
                  <c:v>3120</c:v>
                </c:pt>
                <c:pt idx="285">
                  <c:v>3130</c:v>
                </c:pt>
                <c:pt idx="286">
                  <c:v>3140</c:v>
                </c:pt>
                <c:pt idx="287">
                  <c:v>3150</c:v>
                </c:pt>
                <c:pt idx="288">
                  <c:v>3160</c:v>
                </c:pt>
                <c:pt idx="289">
                  <c:v>3170</c:v>
                </c:pt>
                <c:pt idx="290">
                  <c:v>3180</c:v>
                </c:pt>
                <c:pt idx="291">
                  <c:v>3190</c:v>
                </c:pt>
                <c:pt idx="292">
                  <c:v>3200</c:v>
                </c:pt>
                <c:pt idx="293">
                  <c:v>3210</c:v>
                </c:pt>
                <c:pt idx="294">
                  <c:v>3220</c:v>
                </c:pt>
                <c:pt idx="295">
                  <c:v>3230</c:v>
                </c:pt>
                <c:pt idx="296">
                  <c:v>3240</c:v>
                </c:pt>
                <c:pt idx="297">
                  <c:v>3250</c:v>
                </c:pt>
                <c:pt idx="298">
                  <c:v>3260</c:v>
                </c:pt>
                <c:pt idx="299">
                  <c:v>3270</c:v>
                </c:pt>
                <c:pt idx="300">
                  <c:v>3280</c:v>
                </c:pt>
                <c:pt idx="301">
                  <c:v>3290</c:v>
                </c:pt>
                <c:pt idx="302">
                  <c:v>3300</c:v>
                </c:pt>
                <c:pt idx="303">
                  <c:v>3310</c:v>
                </c:pt>
                <c:pt idx="304">
                  <c:v>3320</c:v>
                </c:pt>
                <c:pt idx="305">
                  <c:v>3330</c:v>
                </c:pt>
                <c:pt idx="306">
                  <c:v>3340</c:v>
                </c:pt>
                <c:pt idx="307">
                  <c:v>3350</c:v>
                </c:pt>
                <c:pt idx="308">
                  <c:v>3360</c:v>
                </c:pt>
                <c:pt idx="309">
                  <c:v>3370</c:v>
                </c:pt>
                <c:pt idx="310">
                  <c:v>3380</c:v>
                </c:pt>
                <c:pt idx="311">
                  <c:v>3390</c:v>
                </c:pt>
                <c:pt idx="312">
                  <c:v>3400</c:v>
                </c:pt>
                <c:pt idx="313">
                  <c:v>3410</c:v>
                </c:pt>
                <c:pt idx="314">
                  <c:v>3420</c:v>
                </c:pt>
                <c:pt idx="315">
                  <c:v>3430</c:v>
                </c:pt>
                <c:pt idx="316">
                  <c:v>3440</c:v>
                </c:pt>
                <c:pt idx="317">
                  <c:v>3450</c:v>
                </c:pt>
                <c:pt idx="318">
                  <c:v>3460</c:v>
                </c:pt>
                <c:pt idx="319">
                  <c:v>3470</c:v>
                </c:pt>
                <c:pt idx="320">
                  <c:v>3480</c:v>
                </c:pt>
                <c:pt idx="321">
                  <c:v>3490</c:v>
                </c:pt>
                <c:pt idx="322">
                  <c:v>3500</c:v>
                </c:pt>
                <c:pt idx="323">
                  <c:v>3510</c:v>
                </c:pt>
                <c:pt idx="324">
                  <c:v>3520</c:v>
                </c:pt>
                <c:pt idx="325">
                  <c:v>3530</c:v>
                </c:pt>
                <c:pt idx="326">
                  <c:v>3540</c:v>
                </c:pt>
                <c:pt idx="327">
                  <c:v>3550</c:v>
                </c:pt>
                <c:pt idx="328">
                  <c:v>3560</c:v>
                </c:pt>
                <c:pt idx="329">
                  <c:v>3570</c:v>
                </c:pt>
                <c:pt idx="330">
                  <c:v>3580</c:v>
                </c:pt>
                <c:pt idx="331">
                  <c:v>3590</c:v>
                </c:pt>
                <c:pt idx="332">
                  <c:v>3600</c:v>
                </c:pt>
                <c:pt idx="333">
                  <c:v>3610</c:v>
                </c:pt>
                <c:pt idx="334">
                  <c:v>3620</c:v>
                </c:pt>
                <c:pt idx="335">
                  <c:v>3630</c:v>
                </c:pt>
                <c:pt idx="336">
                  <c:v>3640</c:v>
                </c:pt>
                <c:pt idx="337">
                  <c:v>3650</c:v>
                </c:pt>
                <c:pt idx="338">
                  <c:v>3660</c:v>
                </c:pt>
                <c:pt idx="339">
                  <c:v>3670</c:v>
                </c:pt>
                <c:pt idx="340">
                  <c:v>3680</c:v>
                </c:pt>
                <c:pt idx="341">
                  <c:v>3690</c:v>
                </c:pt>
                <c:pt idx="342">
                  <c:v>3700</c:v>
                </c:pt>
                <c:pt idx="343">
                  <c:v>3710</c:v>
                </c:pt>
                <c:pt idx="344">
                  <c:v>3720</c:v>
                </c:pt>
                <c:pt idx="345">
                  <c:v>3730</c:v>
                </c:pt>
                <c:pt idx="346">
                  <c:v>3740</c:v>
                </c:pt>
                <c:pt idx="347">
                  <c:v>3750</c:v>
                </c:pt>
                <c:pt idx="348">
                  <c:v>3760</c:v>
                </c:pt>
                <c:pt idx="349">
                  <c:v>3770</c:v>
                </c:pt>
                <c:pt idx="350">
                  <c:v>3780</c:v>
                </c:pt>
                <c:pt idx="351">
                  <c:v>3790</c:v>
                </c:pt>
                <c:pt idx="352">
                  <c:v>3800</c:v>
                </c:pt>
                <c:pt idx="353">
                  <c:v>3810</c:v>
                </c:pt>
                <c:pt idx="354">
                  <c:v>3820</c:v>
                </c:pt>
                <c:pt idx="355">
                  <c:v>3830</c:v>
                </c:pt>
                <c:pt idx="356">
                  <c:v>3840</c:v>
                </c:pt>
                <c:pt idx="357">
                  <c:v>3850</c:v>
                </c:pt>
                <c:pt idx="358">
                  <c:v>3860</c:v>
                </c:pt>
                <c:pt idx="359">
                  <c:v>3870</c:v>
                </c:pt>
                <c:pt idx="360">
                  <c:v>3880</c:v>
                </c:pt>
                <c:pt idx="361">
                  <c:v>3890</c:v>
                </c:pt>
                <c:pt idx="362">
                  <c:v>3900</c:v>
                </c:pt>
                <c:pt idx="363">
                  <c:v>3910</c:v>
                </c:pt>
                <c:pt idx="364">
                  <c:v>3920</c:v>
                </c:pt>
                <c:pt idx="365">
                  <c:v>3930</c:v>
                </c:pt>
                <c:pt idx="366">
                  <c:v>3940</c:v>
                </c:pt>
                <c:pt idx="367">
                  <c:v>3950</c:v>
                </c:pt>
                <c:pt idx="368">
                  <c:v>3960</c:v>
                </c:pt>
                <c:pt idx="369">
                  <c:v>3970</c:v>
                </c:pt>
                <c:pt idx="370">
                  <c:v>3980</c:v>
                </c:pt>
                <c:pt idx="371">
                  <c:v>3990</c:v>
                </c:pt>
                <c:pt idx="372">
                  <c:v>4000</c:v>
                </c:pt>
              </c:numCache>
            </c:numRef>
          </c:xVal>
          <c:yVal>
            <c:numRef>
              <c:f>Sheet1!$B$4:$B$376</c:f>
              <c:numCache>
                <c:formatCode>General</c:formatCode>
                <c:ptCount val="373"/>
                <c:pt idx="0">
                  <c:v>4.7572947848996336E-22</c:v>
                </c:pt>
                <c:pt idx="1">
                  <c:v>6.0503691183039414E-8</c:v>
                </c:pt>
                <c:pt idx="2">
                  <c:v>1.0261936054429549E-2</c:v>
                </c:pt>
                <c:pt idx="3">
                  <c:v>0.51223200458264262</c:v>
                </c:pt>
                <c:pt idx="4">
                  <c:v>2.0641524878909885</c:v>
                </c:pt>
                <c:pt idx="5">
                  <c:v>4.7401999379691766</c:v>
                </c:pt>
                <c:pt idx="6">
                  <c:v>5.0459965821780974</c:v>
                </c:pt>
                <c:pt idx="7">
                  <c:v>5.3092572249071175</c:v>
                </c:pt>
                <c:pt idx="8">
                  <c:v>6.0150732872887049</c:v>
                </c:pt>
                <c:pt idx="9">
                  <c:v>7.5928271010466633</c:v>
                </c:pt>
                <c:pt idx="10">
                  <c:v>7.0467975785032779</c:v>
                </c:pt>
                <c:pt idx="11">
                  <c:v>8.0143659147670814</c:v>
                </c:pt>
                <c:pt idx="12">
                  <c:v>11.203158214835828</c:v>
                </c:pt>
                <c:pt idx="13">
                  <c:v>10.543498239166469</c:v>
                </c:pt>
                <c:pt idx="14">
                  <c:v>11.294665924875325</c:v>
                </c:pt>
                <c:pt idx="15">
                  <c:v>8.7949970719501938</c:v>
                </c:pt>
                <c:pt idx="16">
                  <c:v>13.57431404201318</c:v>
                </c:pt>
                <c:pt idx="17">
                  <c:v>15.682008110615271</c:v>
                </c:pt>
                <c:pt idx="18">
                  <c:v>15.376312024329469</c:v>
                </c:pt>
                <c:pt idx="19">
                  <c:v>15.161118068851968</c:v>
                </c:pt>
                <c:pt idx="20">
                  <c:v>16.271277540100396</c:v>
                </c:pt>
                <c:pt idx="21">
                  <c:v>16.314517447042135</c:v>
                </c:pt>
                <c:pt idx="22">
                  <c:v>15.537204701321993</c:v>
                </c:pt>
                <c:pt idx="23">
                  <c:v>15.567372078258094</c:v>
                </c:pt>
                <c:pt idx="24">
                  <c:v>15.32100516661329</c:v>
                </c:pt>
                <c:pt idx="25">
                  <c:v>15.53217680516598</c:v>
                </c:pt>
                <c:pt idx="26">
                  <c:v>14.907712102588736</c:v>
                </c:pt>
                <c:pt idx="27">
                  <c:v>15.484914581299424</c:v>
                </c:pt>
                <c:pt idx="28">
                  <c:v>14.822237867936458</c:v>
                </c:pt>
                <c:pt idx="29">
                  <c:v>14.89866188950791</c:v>
                </c:pt>
                <c:pt idx="30">
                  <c:v>15.103800052673378</c:v>
                </c:pt>
                <c:pt idx="31">
                  <c:v>13.78548568056587</c:v>
                </c:pt>
                <c:pt idx="32">
                  <c:v>14.835310397942102</c:v>
                </c:pt>
                <c:pt idx="33">
                  <c:v>14.76793658945148</c:v>
                </c:pt>
                <c:pt idx="34">
                  <c:v>14.821232288705254</c:v>
                </c:pt>
                <c:pt idx="35">
                  <c:v>14.001685215274575</c:v>
                </c:pt>
                <c:pt idx="36">
                  <c:v>14.420006175455143</c:v>
                </c:pt>
                <c:pt idx="37">
                  <c:v>13.66984406897749</c:v>
                </c:pt>
                <c:pt idx="38">
                  <c:v>14.0700646029964</c:v>
                </c:pt>
                <c:pt idx="39">
                  <c:v>14.275202766161868</c:v>
                </c:pt>
                <c:pt idx="40">
                  <c:v>14.046936280678723</c:v>
                </c:pt>
                <c:pt idx="41">
                  <c:v>11.886952092054061</c:v>
                </c:pt>
                <c:pt idx="42">
                  <c:v>12.894542481719757</c:v>
                </c:pt>
                <c:pt idx="43">
                  <c:v>13.248506371103311</c:v>
                </c:pt>
                <c:pt idx="44">
                  <c:v>9.9099833235083992</c:v>
                </c:pt>
                <c:pt idx="45">
                  <c:v>11.3479616241291</c:v>
                </c:pt>
                <c:pt idx="46">
                  <c:v>12.263038724524092</c:v>
                </c:pt>
                <c:pt idx="47">
                  <c:v>12.409853292279772</c:v>
                </c:pt>
                <c:pt idx="48">
                  <c:v>2.6752429866932261</c:v>
                </c:pt>
                <c:pt idx="49">
                  <c:v>11.672763715807761</c:v>
                </c:pt>
                <c:pt idx="50">
                  <c:v>11.700919934281453</c:v>
                </c:pt>
                <c:pt idx="51">
                  <c:v>10.970869412427867</c:v>
                </c:pt>
                <c:pt idx="52">
                  <c:v>10.784837254655258</c:v>
                </c:pt>
                <c:pt idx="53">
                  <c:v>10.617911102275514</c:v>
                </c:pt>
                <c:pt idx="54">
                  <c:v>8.6668862778948945</c:v>
                </c:pt>
                <c:pt idx="55">
                  <c:v>9.2112063157452333</c:v>
                </c:pt>
                <c:pt idx="56">
                  <c:v>10.213668251331793</c:v>
                </c:pt>
                <c:pt idx="57">
                  <c:v>8.9870627051100218</c:v>
                </c:pt>
                <c:pt idx="58">
                  <c:v>9.9367317310584049</c:v>
                </c:pt>
                <c:pt idx="59">
                  <c:v>9.7294818515074084</c:v>
                </c:pt>
                <c:pt idx="60">
                  <c:v>9.4481207826167299</c:v>
                </c:pt>
                <c:pt idx="61">
                  <c:v>9.2908481908565346</c:v>
                </c:pt>
                <c:pt idx="62">
                  <c:v>7.4674313709156133</c:v>
                </c:pt>
                <c:pt idx="63">
                  <c:v>6.2815517835575756</c:v>
                </c:pt>
                <c:pt idx="64">
                  <c:v>7.4829172910761432</c:v>
                </c:pt>
                <c:pt idx="65">
                  <c:v>4.3451078580294054</c:v>
                </c:pt>
                <c:pt idx="66">
                  <c:v>4.7444233707402317</c:v>
                </c:pt>
                <c:pt idx="67">
                  <c:v>1.4808159758699611</c:v>
                </c:pt>
                <c:pt idx="68">
                  <c:v>4.2300695939797492</c:v>
                </c:pt>
                <c:pt idx="69">
                  <c:v>6.3815063591391832</c:v>
                </c:pt>
                <c:pt idx="70">
                  <c:v>6.0805364952400396</c:v>
                </c:pt>
                <c:pt idx="71">
                  <c:v>7.363555036332313</c:v>
                </c:pt>
                <c:pt idx="72">
                  <c:v>7.3942252028840132</c:v>
                </c:pt>
                <c:pt idx="73">
                  <c:v>7.2315224832753211</c:v>
                </c:pt>
                <c:pt idx="74">
                  <c:v>7.0285965944184987</c:v>
                </c:pt>
                <c:pt idx="75">
                  <c:v>6.9440273810743021</c:v>
                </c:pt>
                <c:pt idx="76">
                  <c:v>6.7544756959924817</c:v>
                </c:pt>
                <c:pt idx="77">
                  <c:v>6.5828233212260807</c:v>
                </c:pt>
                <c:pt idx="78">
                  <c:v>6.3939755416061042</c:v>
                </c:pt>
                <c:pt idx="79">
                  <c:v>6.0806370531631586</c:v>
                </c:pt>
                <c:pt idx="80">
                  <c:v>6.0055202845922739</c:v>
                </c:pt>
                <c:pt idx="81">
                  <c:v>5.588305461566029</c:v>
                </c:pt>
                <c:pt idx="82">
                  <c:v>4.8848022314162094</c:v>
                </c:pt>
                <c:pt idx="83">
                  <c:v>4.8166239595406273</c:v>
                </c:pt>
                <c:pt idx="84">
                  <c:v>1.4268163711543445</c:v>
                </c:pt>
                <c:pt idx="85">
                  <c:v>0.70967748662940811</c:v>
                </c:pt>
                <c:pt idx="86">
                  <c:v>2.5741822739572955</c:v>
                </c:pt>
                <c:pt idx="87">
                  <c:v>1.2231865768356789</c:v>
                </c:pt>
                <c:pt idx="88">
                  <c:v>2.8807833815511783</c:v>
                </c:pt>
                <c:pt idx="89">
                  <c:v>4.6128936072988411</c:v>
                </c:pt>
                <c:pt idx="90">
                  <c:v>4.4314871139897676</c:v>
                </c:pt>
                <c:pt idx="91">
                  <c:v>4.649697807160881</c:v>
                </c:pt>
                <c:pt idx="92">
                  <c:v>4.5075089038687359</c:v>
                </c:pt>
                <c:pt idx="93">
                  <c:v>4.5588940025832247</c:v>
                </c:pt>
                <c:pt idx="94">
                  <c:v>4.6060556685266585</c:v>
                </c:pt>
                <c:pt idx="95">
                  <c:v>4.6259661373044834</c:v>
                </c:pt>
                <c:pt idx="96">
                  <c:v>4.6334074236153882</c:v>
                </c:pt>
                <c:pt idx="97">
                  <c:v>4.5959998762146261</c:v>
                </c:pt>
                <c:pt idx="98">
                  <c:v>4.3350520657173721</c:v>
                </c:pt>
                <c:pt idx="99">
                  <c:v>3.8960161733740173</c:v>
                </c:pt>
                <c:pt idx="100">
                  <c:v>4.2439465873703544</c:v>
                </c:pt>
                <c:pt idx="101">
                  <c:v>4.1515338560227724</c:v>
                </c:pt>
                <c:pt idx="102">
                  <c:v>3.5509013812250489</c:v>
                </c:pt>
                <c:pt idx="103">
                  <c:v>3.0282012968455803</c:v>
                </c:pt>
                <c:pt idx="104">
                  <c:v>2.6016345869691455</c:v>
                </c:pt>
                <c:pt idx="105">
                  <c:v>2.3050892716872955</c:v>
                </c:pt>
                <c:pt idx="106">
                  <c:v>1.6924904040382529</c:v>
                </c:pt>
                <c:pt idx="107">
                  <c:v>0.16114407180032683</c:v>
                </c:pt>
                <c:pt idx="108">
                  <c:v>2.1523417864675164E-5</c:v>
                </c:pt>
                <c:pt idx="109">
                  <c:v>2.9362913551135996E-6</c:v>
                </c:pt>
                <c:pt idx="110">
                  <c:v>8.2042192736182622E-4</c:v>
                </c:pt>
                <c:pt idx="111">
                  <c:v>4.9603212316795767E-3</c:v>
                </c:pt>
                <c:pt idx="112">
                  <c:v>3.2647135320245933E-8</c:v>
                </c:pt>
                <c:pt idx="113">
                  <c:v>4.6913287873326971E-3</c:v>
                </c:pt>
                <c:pt idx="114">
                  <c:v>8.3179502846673525E-2</c:v>
                </c:pt>
                <c:pt idx="115">
                  <c:v>0.61944686221353717</c:v>
                </c:pt>
                <c:pt idx="116">
                  <c:v>0.39821943134881388</c:v>
                </c:pt>
                <c:pt idx="117">
                  <c:v>0.27564937885744517</c:v>
                </c:pt>
                <c:pt idx="118">
                  <c:v>0.85897583508616016</c:v>
                </c:pt>
                <c:pt idx="119">
                  <c:v>0.49955165047716921</c:v>
                </c:pt>
                <c:pt idx="120">
                  <c:v>0.60975307842473747</c:v>
                </c:pt>
                <c:pt idx="121">
                  <c:v>1.7575513802971059</c:v>
                </c:pt>
                <c:pt idx="122">
                  <c:v>2.5200821113185587</c:v>
                </c:pt>
                <c:pt idx="123">
                  <c:v>2.7202929362511332</c:v>
                </c:pt>
                <c:pt idx="124">
                  <c:v>2.6597570665326957</c:v>
                </c:pt>
                <c:pt idx="125">
                  <c:v>2.5664393138770305</c:v>
                </c:pt>
                <c:pt idx="126">
                  <c:v>2.6638799413806291</c:v>
                </c:pt>
                <c:pt idx="127">
                  <c:v>2.7140583450176727</c:v>
                </c:pt>
                <c:pt idx="128">
                  <c:v>2.6716229014608945</c:v>
                </c:pt>
                <c:pt idx="129">
                  <c:v>2.4309877914339473</c:v>
                </c:pt>
                <c:pt idx="130">
                  <c:v>2.4600490312157226</c:v>
                </c:pt>
                <c:pt idx="131">
                  <c:v>2.4313900231264292</c:v>
                </c:pt>
                <c:pt idx="132">
                  <c:v>2.3942841494950273</c:v>
                </c:pt>
                <c:pt idx="133">
                  <c:v>2.1881404070983534</c:v>
                </c:pt>
                <c:pt idx="134">
                  <c:v>2.3579827392485888</c:v>
                </c:pt>
                <c:pt idx="135">
                  <c:v>2.3782954397188951</c:v>
                </c:pt>
                <c:pt idx="136">
                  <c:v>2.1631014842413916</c:v>
                </c:pt>
                <c:pt idx="137">
                  <c:v>2.2651677762085254</c:v>
                </c:pt>
                <c:pt idx="138">
                  <c:v>2.2456595391231815</c:v>
                </c:pt>
                <c:pt idx="139">
                  <c:v>2.2291680397314479</c:v>
                </c:pt>
                <c:pt idx="140">
                  <c:v>2.0672697835077183</c:v>
                </c:pt>
                <c:pt idx="141">
                  <c:v>2.063750256198507</c:v>
                </c:pt>
                <c:pt idx="142">
                  <c:v>2.0086445143285672</c:v>
                </c:pt>
                <c:pt idx="143">
                  <c:v>1.8894833754309772</c:v>
                </c:pt>
                <c:pt idx="144">
                  <c:v>1.8802320465039071</c:v>
                </c:pt>
                <c:pt idx="145">
                  <c:v>1.7504117677555626</c:v>
                </c:pt>
                <c:pt idx="146">
                  <c:v>1.6911831510376889</c:v>
                </c:pt>
                <c:pt idx="147">
                  <c:v>1.665842554411366</c:v>
                </c:pt>
                <c:pt idx="148">
                  <c:v>1.6087256540790196</c:v>
                </c:pt>
                <c:pt idx="149">
                  <c:v>1.425106886461299</c:v>
                </c:pt>
                <c:pt idx="150">
                  <c:v>1.010607127359304</c:v>
                </c:pt>
                <c:pt idx="151">
                  <c:v>0.89400015970897073</c:v>
                </c:pt>
                <c:pt idx="152">
                  <c:v>0.32005575770738237</c:v>
                </c:pt>
                <c:pt idx="153">
                  <c:v>9.7451688875141787E-2</c:v>
                </c:pt>
                <c:pt idx="154">
                  <c:v>9.9305976977480653E-3</c:v>
                </c:pt>
                <c:pt idx="155">
                  <c:v>5.2331348771050287E-5</c:v>
                </c:pt>
                <c:pt idx="156">
                  <c:v>6.3052834534139732E-7</c:v>
                </c:pt>
                <c:pt idx="157">
                  <c:v>3.0160337881480199E-5</c:v>
                </c:pt>
                <c:pt idx="158">
                  <c:v>1.121321400714786E-4</c:v>
                </c:pt>
                <c:pt idx="159">
                  <c:v>2.681075346234205E-9</c:v>
                </c:pt>
                <c:pt idx="160">
                  <c:v>7.7937418314410795E-4</c:v>
                </c:pt>
                <c:pt idx="161">
                  <c:v>2.2457600970463018E-3</c:v>
                </c:pt>
                <c:pt idx="162">
                  <c:v>8.6702046893578672E-6</c:v>
                </c:pt>
                <c:pt idx="163">
                  <c:v>2.3173573383079762E-4</c:v>
                </c:pt>
                <c:pt idx="164">
                  <c:v>4.5320450371100964E-3</c:v>
                </c:pt>
                <c:pt idx="165">
                  <c:v>5.5550207890132002E-3</c:v>
                </c:pt>
                <c:pt idx="166">
                  <c:v>3.3004115947323096E-2</c:v>
                </c:pt>
                <c:pt idx="167">
                  <c:v>0.16820323800337389</c:v>
                </c:pt>
                <c:pt idx="168">
                  <c:v>0.22028218638739214</c:v>
                </c:pt>
                <c:pt idx="169">
                  <c:v>0.49119528706586979</c:v>
                </c:pt>
                <c:pt idx="170">
                  <c:v>0.75933298906622637</c:v>
                </c:pt>
                <c:pt idx="171">
                  <c:v>0.86090654721007054</c:v>
                </c:pt>
                <c:pt idx="172">
                  <c:v>0.38368881145792638</c:v>
                </c:pt>
                <c:pt idx="173">
                  <c:v>0.3996976328186827</c:v>
                </c:pt>
                <c:pt idx="174">
                  <c:v>0.45231959398755073</c:v>
                </c:pt>
                <c:pt idx="175">
                  <c:v>0.85329431242986176</c:v>
                </c:pt>
                <c:pt idx="176">
                  <c:v>0.9028190895666236</c:v>
                </c:pt>
                <c:pt idx="177">
                  <c:v>0.68305980437945713</c:v>
                </c:pt>
                <c:pt idx="178">
                  <c:v>0.69579043744649072</c:v>
                </c:pt>
                <c:pt idx="179">
                  <c:v>0.66042421588507105</c:v>
                </c:pt>
                <c:pt idx="180">
                  <c:v>0.8729634421921979</c:v>
                </c:pt>
                <c:pt idx="181">
                  <c:v>0.89597109500212913</c:v>
                </c:pt>
                <c:pt idx="182">
                  <c:v>0.86613555921232765</c:v>
                </c:pt>
                <c:pt idx="183">
                  <c:v>0.90154200394299533</c:v>
                </c:pt>
                <c:pt idx="184">
                  <c:v>0.88076673702633546</c:v>
                </c:pt>
                <c:pt idx="185">
                  <c:v>0.90274869902043942</c:v>
                </c:pt>
                <c:pt idx="186">
                  <c:v>0.91273410078628792</c:v>
                </c:pt>
                <c:pt idx="187">
                  <c:v>0.85111220549815059</c:v>
                </c:pt>
                <c:pt idx="188">
                  <c:v>0.8463960389038071</c:v>
                </c:pt>
                <c:pt idx="189">
                  <c:v>0.82453474641744762</c:v>
                </c:pt>
                <c:pt idx="190">
                  <c:v>0.82264425746278558</c:v>
                </c:pt>
                <c:pt idx="191">
                  <c:v>0.7950913865278153</c:v>
                </c:pt>
                <c:pt idx="192">
                  <c:v>0.71599252420136472</c:v>
                </c:pt>
                <c:pt idx="193">
                  <c:v>0.79757516722888744</c:v>
                </c:pt>
                <c:pt idx="194">
                  <c:v>0.7816367364143153</c:v>
                </c:pt>
                <c:pt idx="195">
                  <c:v>0.76195755085966699</c:v>
                </c:pt>
                <c:pt idx="196">
                  <c:v>0.73525942227121976</c:v>
                </c:pt>
                <c:pt idx="197">
                  <c:v>0.72338353155070889</c:v>
                </c:pt>
                <c:pt idx="198">
                  <c:v>0.67302412365204822</c:v>
                </c:pt>
                <c:pt idx="199">
                  <c:v>0.65228907990463647</c:v>
                </c:pt>
                <c:pt idx="200">
                  <c:v>0.66657836078003518</c:v>
                </c:pt>
                <c:pt idx="201">
                  <c:v>0.6357271899667184</c:v>
                </c:pt>
                <c:pt idx="202">
                  <c:v>0.59152192696302186</c:v>
                </c:pt>
                <c:pt idx="203">
                  <c:v>0.64226345496953974</c:v>
                </c:pt>
                <c:pt idx="204">
                  <c:v>0.52321292978738254</c:v>
                </c:pt>
                <c:pt idx="205">
                  <c:v>0.57141034233895605</c:v>
                </c:pt>
                <c:pt idx="206">
                  <c:v>0.46091729641433893</c:v>
                </c:pt>
                <c:pt idx="207">
                  <c:v>0.41767738947259747</c:v>
                </c:pt>
                <c:pt idx="208">
                  <c:v>0.50517283837959548</c:v>
                </c:pt>
                <c:pt idx="209">
                  <c:v>0.3098893516799171</c:v>
                </c:pt>
                <c:pt idx="210">
                  <c:v>0.42789407446162292</c:v>
                </c:pt>
                <c:pt idx="211">
                  <c:v>0.37316039690722796</c:v>
                </c:pt>
                <c:pt idx="212">
                  <c:v>0.44396323057625148</c:v>
                </c:pt>
                <c:pt idx="213">
                  <c:v>0.34001650544676759</c:v>
                </c:pt>
                <c:pt idx="214">
                  <c:v>0.26738351757695417</c:v>
                </c:pt>
                <c:pt idx="215">
                  <c:v>0.45350617748037064</c:v>
                </c:pt>
                <c:pt idx="216">
                  <c:v>0.43490296170310988</c:v>
                </c:pt>
                <c:pt idx="217">
                  <c:v>0.13686938915907948</c:v>
                </c:pt>
                <c:pt idx="218">
                  <c:v>0.33549139890635277</c:v>
                </c:pt>
                <c:pt idx="219">
                  <c:v>0.16820323800337389</c:v>
                </c:pt>
                <c:pt idx="220">
                  <c:v>8.0843542292588305E-2</c:v>
                </c:pt>
                <c:pt idx="221">
                  <c:v>3.5308903545241035E-2</c:v>
                </c:pt>
                <c:pt idx="222">
                  <c:v>7.1036128050662631E-2</c:v>
                </c:pt>
                <c:pt idx="223">
                  <c:v>2.2286652501158462E-2</c:v>
                </c:pt>
                <c:pt idx="224">
                  <c:v>3.7260732833006615E-3</c:v>
                </c:pt>
                <c:pt idx="225">
                  <c:v>6.3947800049910659E-6</c:v>
                </c:pt>
                <c:pt idx="226">
                  <c:v>3.7926426284063191E-6</c:v>
                </c:pt>
                <c:pt idx="227">
                  <c:v>2.8379457063019179E-12</c:v>
                </c:pt>
                <c:pt idx="228">
                  <c:v>3.1193067751925981E-10</c:v>
                </c:pt>
                <c:pt idx="229">
                  <c:v>1.5343127909699762E-17</c:v>
                </c:pt>
                <c:pt idx="230">
                  <c:v>3.8427204741202428E-21</c:v>
                </c:pt>
                <c:pt idx="231">
                  <c:v>5.509870281532174E-30</c:v>
                </c:pt>
                <c:pt idx="232">
                  <c:v>4.5162574431802046E-27</c:v>
                </c:pt>
                <c:pt idx="233">
                  <c:v>5.9778668557341838E-33</c:v>
                </c:pt>
                <c:pt idx="234">
                  <c:v>5.6820254459141759E-28</c:v>
                </c:pt>
                <c:pt idx="235">
                  <c:v>2.8182363533703338E-44</c:v>
                </c:pt>
                <c:pt idx="236">
                  <c:v>1.1815555966638629E-15</c:v>
                </c:pt>
                <c:pt idx="237">
                  <c:v>1.4374755110050995E-18</c:v>
                </c:pt>
                <c:pt idx="238">
                  <c:v>2.6213439399007299E-24</c:v>
                </c:pt>
                <c:pt idx="239">
                  <c:v>0</c:v>
                </c:pt>
                <c:pt idx="240">
                  <c:v>0</c:v>
                </c:pt>
                <c:pt idx="241">
                  <c:v>1.0283053218284819E-28</c:v>
                </c:pt>
                <c:pt idx="242">
                  <c:v>0</c:v>
                </c:pt>
                <c:pt idx="243">
                  <c:v>1.1312766351036984E-34</c:v>
                </c:pt>
                <c:pt idx="244">
                  <c:v>5.6364727067406676E-44</c:v>
                </c:pt>
                <c:pt idx="245">
                  <c:v>6.107284902790046E-18</c:v>
                </c:pt>
                <c:pt idx="246">
                  <c:v>2.3444074196273446E-26</c:v>
                </c:pt>
                <c:pt idx="247">
                  <c:v>1.6740883041072329E-27</c:v>
                </c:pt>
                <c:pt idx="248">
                  <c:v>0</c:v>
                </c:pt>
                <c:pt idx="249">
                  <c:v>8.4258489361754656E-23</c:v>
                </c:pt>
                <c:pt idx="250">
                  <c:v>4.8335176906248425E-33</c:v>
                </c:pt>
                <c:pt idx="251">
                  <c:v>1.2237899243744011E-15</c:v>
                </c:pt>
                <c:pt idx="252">
                  <c:v>1.657596804715499E-11</c:v>
                </c:pt>
                <c:pt idx="253">
                  <c:v>4.0457469209001863E-9</c:v>
                </c:pt>
                <c:pt idx="254">
                  <c:v>2.0662642042765151E-10</c:v>
                </c:pt>
                <c:pt idx="255">
                  <c:v>3.9225634650777838E-5</c:v>
                </c:pt>
                <c:pt idx="256">
                  <c:v>1.9718403144665265E-6</c:v>
                </c:pt>
                <c:pt idx="257">
                  <c:v>1.1630529388097224E-5</c:v>
                </c:pt>
                <c:pt idx="258">
                  <c:v>2.549746698639056E-4</c:v>
                </c:pt>
                <c:pt idx="259">
                  <c:v>6.3481211286632339E-5</c:v>
                </c:pt>
                <c:pt idx="260">
                  <c:v>2.4861940912270083E-3</c:v>
                </c:pt>
                <c:pt idx="261">
                  <c:v>1.8726902022698825E-3</c:v>
                </c:pt>
                <c:pt idx="262">
                  <c:v>8.1604765770609197E-3</c:v>
                </c:pt>
                <c:pt idx="263">
                  <c:v>2.7371866673353486E-2</c:v>
                </c:pt>
                <c:pt idx="264">
                  <c:v>2.9109507584872765E-2</c:v>
                </c:pt>
                <c:pt idx="265">
                  <c:v>5.9186382390163099E-2</c:v>
                </c:pt>
                <c:pt idx="266">
                  <c:v>1.6363790829371096E-2</c:v>
                </c:pt>
                <c:pt idx="267">
                  <c:v>5.2567659890383055E-2</c:v>
                </c:pt>
                <c:pt idx="268">
                  <c:v>4.6227482837646328E-2</c:v>
                </c:pt>
                <c:pt idx="269">
                  <c:v>3.5429573052985423E-3</c:v>
                </c:pt>
                <c:pt idx="270">
                  <c:v>1.3455655692731191E-2</c:v>
                </c:pt>
                <c:pt idx="271">
                  <c:v>0.10337354496769795</c:v>
                </c:pt>
                <c:pt idx="272">
                  <c:v>7.8909813430984382E-2</c:v>
                </c:pt>
                <c:pt idx="273">
                  <c:v>6.8861060173569924E-2</c:v>
                </c:pt>
                <c:pt idx="274">
                  <c:v>6.3722550302121126E-3</c:v>
                </c:pt>
                <c:pt idx="275">
                  <c:v>6.1091955033293323E-2</c:v>
                </c:pt>
                <c:pt idx="276">
                  <c:v>2.0354934798016942E-2</c:v>
                </c:pt>
                <c:pt idx="277">
                  <c:v>1.037858324524913E-2</c:v>
                </c:pt>
                <c:pt idx="278">
                  <c:v>6.3363558516581542E-2</c:v>
                </c:pt>
                <c:pt idx="279">
                  <c:v>1.7589591912207905E-2</c:v>
                </c:pt>
                <c:pt idx="280">
                  <c:v>3.6426102071107885E-2</c:v>
                </c:pt>
                <c:pt idx="281">
                  <c:v>2.3937813598794256E-2</c:v>
                </c:pt>
                <c:pt idx="282">
                  <c:v>4.4255541965256683E-2</c:v>
                </c:pt>
                <c:pt idx="283">
                  <c:v>8.5040830003630819E-3</c:v>
                </c:pt>
                <c:pt idx="284">
                  <c:v>9.8744863766469224E-2</c:v>
                </c:pt>
                <c:pt idx="285">
                  <c:v>5.7935441826546211E-2</c:v>
                </c:pt>
                <c:pt idx="286">
                  <c:v>3.3426459224428481E-2</c:v>
                </c:pt>
                <c:pt idx="287">
                  <c:v>6.7116380207432214E-2</c:v>
                </c:pt>
                <c:pt idx="288">
                  <c:v>9.2835074624687514E-2</c:v>
                </c:pt>
                <c:pt idx="289">
                  <c:v>0.12585829657740347</c:v>
                </c:pt>
                <c:pt idx="290">
                  <c:v>0.10680257014610117</c:v>
                </c:pt>
                <c:pt idx="291">
                  <c:v>4.2624492452244957E-2</c:v>
                </c:pt>
                <c:pt idx="292">
                  <c:v>4.4087610233645739E-3</c:v>
                </c:pt>
                <c:pt idx="293">
                  <c:v>1.3710067238225624E-3</c:v>
                </c:pt>
                <c:pt idx="294">
                  <c:v>1.6178764250829692E-2</c:v>
                </c:pt>
                <c:pt idx="295">
                  <c:v>3.4270140199408037E-3</c:v>
                </c:pt>
                <c:pt idx="296">
                  <c:v>3.7673020317799961E-2</c:v>
                </c:pt>
                <c:pt idx="297">
                  <c:v>2.6212433819776094E-2</c:v>
                </c:pt>
                <c:pt idx="298">
                  <c:v>1.2316334423777865E-2</c:v>
                </c:pt>
                <c:pt idx="299">
                  <c:v>1.2253988511443261E-2</c:v>
                </c:pt>
                <c:pt idx="300">
                  <c:v>2.8803811498586969E-2</c:v>
                </c:pt>
                <c:pt idx="301">
                  <c:v>8.8059578855703091E-2</c:v>
                </c:pt>
                <c:pt idx="302">
                  <c:v>1.7893276840031298E-2</c:v>
                </c:pt>
                <c:pt idx="303">
                  <c:v>3.9453901136260988E-2</c:v>
                </c:pt>
                <c:pt idx="304">
                  <c:v>6.0321681342191615E-4</c:v>
                </c:pt>
                <c:pt idx="305">
                  <c:v>4.6876081441772452E-2</c:v>
                </c:pt>
                <c:pt idx="306">
                  <c:v>3.4795052558096153E-2</c:v>
                </c:pt>
                <c:pt idx="307">
                  <c:v>8.0724883943306319E-2</c:v>
                </c:pt>
                <c:pt idx="308">
                  <c:v>5.2694362873514679E-2</c:v>
                </c:pt>
                <c:pt idx="309">
                  <c:v>3.9608760337866297E-2</c:v>
                </c:pt>
                <c:pt idx="310">
                  <c:v>5.1400182402956039E-2</c:v>
                </c:pt>
                <c:pt idx="311">
                  <c:v>9.9101844393546384E-2</c:v>
                </c:pt>
                <c:pt idx="312">
                  <c:v>0.12578790603121925</c:v>
                </c:pt>
                <c:pt idx="313">
                  <c:v>7.1197020727655158E-2</c:v>
                </c:pt>
                <c:pt idx="314">
                  <c:v>0.13238450578791278</c:v>
                </c:pt>
                <c:pt idx="315">
                  <c:v>8.737679055771605E-2</c:v>
                </c:pt>
                <c:pt idx="316">
                  <c:v>8.0796280068721749E-2</c:v>
                </c:pt>
                <c:pt idx="317">
                  <c:v>0.11215225165610265</c:v>
                </c:pt>
                <c:pt idx="318">
                  <c:v>0.12599907766977192</c:v>
                </c:pt>
                <c:pt idx="319">
                  <c:v>0.12332423691477118</c:v>
                </c:pt>
                <c:pt idx="320">
                  <c:v>0.11286621291025699</c:v>
                </c:pt>
                <c:pt idx="321">
                  <c:v>0.10477130009907051</c:v>
                </c:pt>
                <c:pt idx="322">
                  <c:v>0.11983487698249579</c:v>
                </c:pt>
                <c:pt idx="323">
                  <c:v>0.12029744342884928</c:v>
                </c:pt>
                <c:pt idx="324">
                  <c:v>0.12189631440646252</c:v>
                </c:pt>
                <c:pt idx="325">
                  <c:v>0.11189080105598979</c:v>
                </c:pt>
                <c:pt idx="326">
                  <c:v>9.0813860369968899E-2</c:v>
                </c:pt>
                <c:pt idx="327">
                  <c:v>0.10596793938420244</c:v>
                </c:pt>
                <c:pt idx="328">
                  <c:v>0.1085522780083949</c:v>
                </c:pt>
                <c:pt idx="329">
                  <c:v>8.3841173980805303E-2</c:v>
                </c:pt>
                <c:pt idx="330">
                  <c:v>0.10243835628267889</c:v>
                </c:pt>
                <c:pt idx="331">
                  <c:v>9.5050365671028342E-2</c:v>
                </c:pt>
                <c:pt idx="332">
                  <c:v>0.10319254070608137</c:v>
                </c:pt>
                <c:pt idx="333">
                  <c:v>9.5315838588065999E-2</c:v>
                </c:pt>
                <c:pt idx="334">
                  <c:v>0.11678797191194981</c:v>
                </c:pt>
                <c:pt idx="335">
                  <c:v>0.10010541246628728</c:v>
                </c:pt>
                <c:pt idx="336">
                  <c:v>0.11544049574213741</c:v>
                </c:pt>
                <c:pt idx="337">
                  <c:v>0.10179478557470879</c:v>
                </c:pt>
                <c:pt idx="338">
                  <c:v>0.1097489172935268</c:v>
                </c:pt>
                <c:pt idx="339">
                  <c:v>7.9443776002753319E-2</c:v>
                </c:pt>
                <c:pt idx="340">
                  <c:v>8.3776816910008295E-2</c:v>
                </c:pt>
                <c:pt idx="341">
                  <c:v>9.7462750246685034E-2</c:v>
                </c:pt>
                <c:pt idx="342">
                  <c:v>0.10938690877029363</c:v>
                </c:pt>
                <c:pt idx="343">
                  <c:v>9.4162439209875853E-2</c:v>
                </c:pt>
                <c:pt idx="344">
                  <c:v>0.10433890102965311</c:v>
                </c:pt>
                <c:pt idx="345">
                  <c:v>9.3224233787163172E-2</c:v>
                </c:pt>
                <c:pt idx="346">
                  <c:v>8.8987728486103729E-2</c:v>
                </c:pt>
                <c:pt idx="347">
                  <c:v>9.3421327316479008E-2</c:v>
                </c:pt>
                <c:pt idx="348">
                  <c:v>8.9127503999240965E-2</c:v>
                </c:pt>
                <c:pt idx="349">
                  <c:v>9.1752065792681567E-2</c:v>
                </c:pt>
                <c:pt idx="350">
                  <c:v>9.6280189070789973E-2</c:v>
                </c:pt>
                <c:pt idx="351">
                  <c:v>7.799674748905179E-2</c:v>
                </c:pt>
                <c:pt idx="352">
                  <c:v>9.914206756279452E-2</c:v>
                </c:pt>
                <c:pt idx="353">
                  <c:v>8.2911013191942259E-2</c:v>
                </c:pt>
                <c:pt idx="354">
                  <c:v>9.7088674772677408E-2</c:v>
                </c:pt>
                <c:pt idx="355">
                  <c:v>9.6460187753175358E-2</c:v>
                </c:pt>
                <c:pt idx="356">
                  <c:v>9.0256769475882279E-2</c:v>
                </c:pt>
                <c:pt idx="357">
                  <c:v>8.8766501055238992E-2</c:v>
                </c:pt>
                <c:pt idx="358">
                  <c:v>8.0386003742390799E-2</c:v>
                </c:pt>
                <c:pt idx="359">
                  <c:v>7.4014653733486757E-2</c:v>
                </c:pt>
                <c:pt idx="360">
                  <c:v>6.5704546966822805E-2</c:v>
                </c:pt>
                <c:pt idx="361">
                  <c:v>6.920195153294785E-2</c:v>
                </c:pt>
                <c:pt idx="362">
                  <c:v>7.969617638978535E-2</c:v>
                </c:pt>
                <c:pt idx="363">
                  <c:v>7.1751094884048169E-2</c:v>
                </c:pt>
                <c:pt idx="364">
                  <c:v>6.985356687476757E-2</c:v>
                </c:pt>
                <c:pt idx="365">
                  <c:v>7.0895346958294192E-2</c:v>
                </c:pt>
                <c:pt idx="366">
                  <c:v>7.4440013748285766E-2</c:v>
                </c:pt>
                <c:pt idx="367">
                  <c:v>7.6702567018493165E-2</c:v>
                </c:pt>
                <c:pt idx="368">
                  <c:v>7.7914289992093128E-2</c:v>
                </c:pt>
                <c:pt idx="369">
                  <c:v>7.7234518431799695E-2</c:v>
                </c:pt>
                <c:pt idx="370">
                  <c:v>7.4284148967449254E-2</c:v>
                </c:pt>
                <c:pt idx="371">
                  <c:v>7.4134317661999974E-2</c:v>
                </c:pt>
                <c:pt idx="372">
                  <c:v>7.1439365322375159E-2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Sheet1!$G$2</c:f>
              <c:strCache>
                <c:ptCount val="1"/>
                <c:pt idx="0">
                  <c:v>loss E&gt;Eg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Sheet1!$A$4:$A$376</c:f>
              <c:numCache>
                <c:formatCode>General</c:formatCode>
                <c:ptCount val="373"/>
                <c:pt idx="0">
                  <c:v>280</c:v>
                </c:pt>
                <c:pt idx="1">
                  <c:v>290</c:v>
                </c:pt>
                <c:pt idx="2">
                  <c:v>300</c:v>
                </c:pt>
                <c:pt idx="3">
                  <c:v>310</c:v>
                </c:pt>
                <c:pt idx="4">
                  <c:v>320</c:v>
                </c:pt>
                <c:pt idx="5">
                  <c:v>330</c:v>
                </c:pt>
                <c:pt idx="6">
                  <c:v>340</c:v>
                </c:pt>
                <c:pt idx="7">
                  <c:v>350</c:v>
                </c:pt>
                <c:pt idx="8">
                  <c:v>360</c:v>
                </c:pt>
                <c:pt idx="9">
                  <c:v>370</c:v>
                </c:pt>
                <c:pt idx="10">
                  <c:v>380</c:v>
                </c:pt>
                <c:pt idx="11">
                  <c:v>390</c:v>
                </c:pt>
                <c:pt idx="12">
                  <c:v>400</c:v>
                </c:pt>
                <c:pt idx="13">
                  <c:v>410</c:v>
                </c:pt>
                <c:pt idx="14">
                  <c:v>420</c:v>
                </c:pt>
                <c:pt idx="15">
                  <c:v>430</c:v>
                </c:pt>
                <c:pt idx="16">
                  <c:v>440</c:v>
                </c:pt>
                <c:pt idx="17">
                  <c:v>450</c:v>
                </c:pt>
                <c:pt idx="18">
                  <c:v>460</c:v>
                </c:pt>
                <c:pt idx="19">
                  <c:v>470</c:v>
                </c:pt>
                <c:pt idx="20">
                  <c:v>480</c:v>
                </c:pt>
                <c:pt idx="21">
                  <c:v>490</c:v>
                </c:pt>
                <c:pt idx="22">
                  <c:v>500</c:v>
                </c:pt>
                <c:pt idx="23">
                  <c:v>510</c:v>
                </c:pt>
                <c:pt idx="24">
                  <c:v>520</c:v>
                </c:pt>
                <c:pt idx="25">
                  <c:v>530</c:v>
                </c:pt>
                <c:pt idx="26">
                  <c:v>540</c:v>
                </c:pt>
                <c:pt idx="27">
                  <c:v>550</c:v>
                </c:pt>
                <c:pt idx="28">
                  <c:v>560</c:v>
                </c:pt>
                <c:pt idx="29">
                  <c:v>570</c:v>
                </c:pt>
                <c:pt idx="30">
                  <c:v>580</c:v>
                </c:pt>
                <c:pt idx="31">
                  <c:v>590</c:v>
                </c:pt>
                <c:pt idx="32">
                  <c:v>600</c:v>
                </c:pt>
                <c:pt idx="33">
                  <c:v>610</c:v>
                </c:pt>
                <c:pt idx="34">
                  <c:v>620</c:v>
                </c:pt>
                <c:pt idx="35">
                  <c:v>630</c:v>
                </c:pt>
                <c:pt idx="36">
                  <c:v>640</c:v>
                </c:pt>
                <c:pt idx="37">
                  <c:v>650</c:v>
                </c:pt>
                <c:pt idx="38">
                  <c:v>660</c:v>
                </c:pt>
                <c:pt idx="39">
                  <c:v>670</c:v>
                </c:pt>
                <c:pt idx="40">
                  <c:v>680</c:v>
                </c:pt>
                <c:pt idx="41">
                  <c:v>690</c:v>
                </c:pt>
                <c:pt idx="42">
                  <c:v>700</c:v>
                </c:pt>
                <c:pt idx="43">
                  <c:v>710</c:v>
                </c:pt>
                <c:pt idx="44">
                  <c:v>720</c:v>
                </c:pt>
                <c:pt idx="45">
                  <c:v>730</c:v>
                </c:pt>
                <c:pt idx="46">
                  <c:v>740</c:v>
                </c:pt>
                <c:pt idx="47">
                  <c:v>750</c:v>
                </c:pt>
                <c:pt idx="48">
                  <c:v>760</c:v>
                </c:pt>
                <c:pt idx="49">
                  <c:v>770</c:v>
                </c:pt>
                <c:pt idx="50">
                  <c:v>780</c:v>
                </c:pt>
                <c:pt idx="51">
                  <c:v>790</c:v>
                </c:pt>
                <c:pt idx="52">
                  <c:v>800</c:v>
                </c:pt>
                <c:pt idx="53">
                  <c:v>810</c:v>
                </c:pt>
                <c:pt idx="54">
                  <c:v>820</c:v>
                </c:pt>
                <c:pt idx="55">
                  <c:v>830</c:v>
                </c:pt>
                <c:pt idx="56">
                  <c:v>840</c:v>
                </c:pt>
                <c:pt idx="57">
                  <c:v>850</c:v>
                </c:pt>
                <c:pt idx="58">
                  <c:v>860</c:v>
                </c:pt>
                <c:pt idx="59">
                  <c:v>870</c:v>
                </c:pt>
                <c:pt idx="60">
                  <c:v>880</c:v>
                </c:pt>
                <c:pt idx="61">
                  <c:v>890</c:v>
                </c:pt>
                <c:pt idx="62">
                  <c:v>900</c:v>
                </c:pt>
                <c:pt idx="63">
                  <c:v>910</c:v>
                </c:pt>
                <c:pt idx="64">
                  <c:v>920</c:v>
                </c:pt>
                <c:pt idx="65">
                  <c:v>930</c:v>
                </c:pt>
                <c:pt idx="66">
                  <c:v>940</c:v>
                </c:pt>
                <c:pt idx="67">
                  <c:v>950</c:v>
                </c:pt>
                <c:pt idx="68">
                  <c:v>960</c:v>
                </c:pt>
                <c:pt idx="69">
                  <c:v>970</c:v>
                </c:pt>
                <c:pt idx="70">
                  <c:v>980</c:v>
                </c:pt>
                <c:pt idx="71">
                  <c:v>990</c:v>
                </c:pt>
                <c:pt idx="72">
                  <c:v>1000</c:v>
                </c:pt>
                <c:pt idx="73">
                  <c:v>1010</c:v>
                </c:pt>
                <c:pt idx="74">
                  <c:v>1020</c:v>
                </c:pt>
                <c:pt idx="75">
                  <c:v>1030</c:v>
                </c:pt>
                <c:pt idx="76">
                  <c:v>1040</c:v>
                </c:pt>
                <c:pt idx="77">
                  <c:v>1050</c:v>
                </c:pt>
                <c:pt idx="78">
                  <c:v>1060</c:v>
                </c:pt>
                <c:pt idx="79">
                  <c:v>1070</c:v>
                </c:pt>
                <c:pt idx="80">
                  <c:v>1080</c:v>
                </c:pt>
                <c:pt idx="81">
                  <c:v>1090</c:v>
                </c:pt>
                <c:pt idx="82">
                  <c:v>1100</c:v>
                </c:pt>
                <c:pt idx="83">
                  <c:v>1110</c:v>
                </c:pt>
                <c:pt idx="84">
                  <c:v>1120</c:v>
                </c:pt>
                <c:pt idx="85">
                  <c:v>1130</c:v>
                </c:pt>
                <c:pt idx="86">
                  <c:v>1140</c:v>
                </c:pt>
                <c:pt idx="87">
                  <c:v>1150</c:v>
                </c:pt>
                <c:pt idx="88">
                  <c:v>1160</c:v>
                </c:pt>
                <c:pt idx="89">
                  <c:v>1170</c:v>
                </c:pt>
                <c:pt idx="90">
                  <c:v>1180</c:v>
                </c:pt>
                <c:pt idx="91">
                  <c:v>1190</c:v>
                </c:pt>
                <c:pt idx="92">
                  <c:v>1200</c:v>
                </c:pt>
                <c:pt idx="93">
                  <c:v>1210</c:v>
                </c:pt>
                <c:pt idx="94">
                  <c:v>1220</c:v>
                </c:pt>
                <c:pt idx="95">
                  <c:v>1230</c:v>
                </c:pt>
                <c:pt idx="96">
                  <c:v>1240</c:v>
                </c:pt>
                <c:pt idx="97">
                  <c:v>1250</c:v>
                </c:pt>
                <c:pt idx="98">
                  <c:v>1260</c:v>
                </c:pt>
                <c:pt idx="99">
                  <c:v>1270</c:v>
                </c:pt>
                <c:pt idx="100">
                  <c:v>1280</c:v>
                </c:pt>
                <c:pt idx="101">
                  <c:v>1290</c:v>
                </c:pt>
                <c:pt idx="102">
                  <c:v>1300</c:v>
                </c:pt>
                <c:pt idx="103">
                  <c:v>1310</c:v>
                </c:pt>
                <c:pt idx="104">
                  <c:v>1320</c:v>
                </c:pt>
                <c:pt idx="105">
                  <c:v>1330</c:v>
                </c:pt>
                <c:pt idx="106">
                  <c:v>1340</c:v>
                </c:pt>
                <c:pt idx="107">
                  <c:v>1350</c:v>
                </c:pt>
                <c:pt idx="108">
                  <c:v>1360</c:v>
                </c:pt>
                <c:pt idx="109">
                  <c:v>1370</c:v>
                </c:pt>
                <c:pt idx="110">
                  <c:v>1380</c:v>
                </c:pt>
                <c:pt idx="111">
                  <c:v>1390</c:v>
                </c:pt>
                <c:pt idx="112">
                  <c:v>1400</c:v>
                </c:pt>
                <c:pt idx="113">
                  <c:v>1410</c:v>
                </c:pt>
                <c:pt idx="114">
                  <c:v>1420</c:v>
                </c:pt>
                <c:pt idx="115">
                  <c:v>1430</c:v>
                </c:pt>
                <c:pt idx="116">
                  <c:v>1440</c:v>
                </c:pt>
                <c:pt idx="117">
                  <c:v>1450</c:v>
                </c:pt>
                <c:pt idx="118">
                  <c:v>1460</c:v>
                </c:pt>
                <c:pt idx="119">
                  <c:v>1470</c:v>
                </c:pt>
                <c:pt idx="120">
                  <c:v>1480</c:v>
                </c:pt>
                <c:pt idx="121">
                  <c:v>1490</c:v>
                </c:pt>
                <c:pt idx="122">
                  <c:v>1500</c:v>
                </c:pt>
                <c:pt idx="123">
                  <c:v>1510</c:v>
                </c:pt>
                <c:pt idx="124">
                  <c:v>1520</c:v>
                </c:pt>
                <c:pt idx="125">
                  <c:v>1530</c:v>
                </c:pt>
                <c:pt idx="126">
                  <c:v>1540</c:v>
                </c:pt>
                <c:pt idx="127">
                  <c:v>1550</c:v>
                </c:pt>
                <c:pt idx="128">
                  <c:v>1560</c:v>
                </c:pt>
                <c:pt idx="129">
                  <c:v>1570</c:v>
                </c:pt>
                <c:pt idx="130">
                  <c:v>1580</c:v>
                </c:pt>
                <c:pt idx="131">
                  <c:v>1590</c:v>
                </c:pt>
                <c:pt idx="132">
                  <c:v>1600</c:v>
                </c:pt>
                <c:pt idx="133">
                  <c:v>1610</c:v>
                </c:pt>
                <c:pt idx="134">
                  <c:v>1620</c:v>
                </c:pt>
                <c:pt idx="135">
                  <c:v>1630</c:v>
                </c:pt>
                <c:pt idx="136">
                  <c:v>1640</c:v>
                </c:pt>
                <c:pt idx="137">
                  <c:v>1650</c:v>
                </c:pt>
                <c:pt idx="138">
                  <c:v>1660</c:v>
                </c:pt>
                <c:pt idx="139">
                  <c:v>1670</c:v>
                </c:pt>
                <c:pt idx="140">
                  <c:v>1680</c:v>
                </c:pt>
                <c:pt idx="141">
                  <c:v>1690</c:v>
                </c:pt>
                <c:pt idx="142">
                  <c:v>1700</c:v>
                </c:pt>
                <c:pt idx="143">
                  <c:v>1710</c:v>
                </c:pt>
                <c:pt idx="144">
                  <c:v>1720</c:v>
                </c:pt>
                <c:pt idx="145">
                  <c:v>1730</c:v>
                </c:pt>
                <c:pt idx="146">
                  <c:v>1740</c:v>
                </c:pt>
                <c:pt idx="147">
                  <c:v>1750</c:v>
                </c:pt>
                <c:pt idx="148">
                  <c:v>1760</c:v>
                </c:pt>
                <c:pt idx="149">
                  <c:v>1770</c:v>
                </c:pt>
                <c:pt idx="150">
                  <c:v>1780</c:v>
                </c:pt>
                <c:pt idx="151">
                  <c:v>1790</c:v>
                </c:pt>
                <c:pt idx="152">
                  <c:v>1800</c:v>
                </c:pt>
                <c:pt idx="153">
                  <c:v>1810</c:v>
                </c:pt>
                <c:pt idx="154">
                  <c:v>1820</c:v>
                </c:pt>
                <c:pt idx="155">
                  <c:v>1830</c:v>
                </c:pt>
                <c:pt idx="156">
                  <c:v>1840</c:v>
                </c:pt>
                <c:pt idx="157">
                  <c:v>1850</c:v>
                </c:pt>
                <c:pt idx="158">
                  <c:v>1860</c:v>
                </c:pt>
                <c:pt idx="159">
                  <c:v>1870</c:v>
                </c:pt>
                <c:pt idx="160">
                  <c:v>1880</c:v>
                </c:pt>
                <c:pt idx="161">
                  <c:v>1890</c:v>
                </c:pt>
                <c:pt idx="162">
                  <c:v>1900</c:v>
                </c:pt>
                <c:pt idx="163">
                  <c:v>1910</c:v>
                </c:pt>
                <c:pt idx="164">
                  <c:v>1920</c:v>
                </c:pt>
                <c:pt idx="165">
                  <c:v>1930</c:v>
                </c:pt>
                <c:pt idx="166">
                  <c:v>1940</c:v>
                </c:pt>
                <c:pt idx="167">
                  <c:v>1950</c:v>
                </c:pt>
                <c:pt idx="168">
                  <c:v>1960</c:v>
                </c:pt>
                <c:pt idx="169">
                  <c:v>1970</c:v>
                </c:pt>
                <c:pt idx="170">
                  <c:v>1980</c:v>
                </c:pt>
                <c:pt idx="171">
                  <c:v>1990</c:v>
                </c:pt>
                <c:pt idx="172">
                  <c:v>2000</c:v>
                </c:pt>
                <c:pt idx="173">
                  <c:v>2010</c:v>
                </c:pt>
                <c:pt idx="174">
                  <c:v>2020</c:v>
                </c:pt>
                <c:pt idx="175">
                  <c:v>2030</c:v>
                </c:pt>
                <c:pt idx="176">
                  <c:v>2040</c:v>
                </c:pt>
                <c:pt idx="177">
                  <c:v>2050</c:v>
                </c:pt>
                <c:pt idx="178">
                  <c:v>2060</c:v>
                </c:pt>
                <c:pt idx="179">
                  <c:v>2070</c:v>
                </c:pt>
                <c:pt idx="180">
                  <c:v>2080</c:v>
                </c:pt>
                <c:pt idx="181">
                  <c:v>2090</c:v>
                </c:pt>
                <c:pt idx="182">
                  <c:v>2100</c:v>
                </c:pt>
                <c:pt idx="183">
                  <c:v>2110</c:v>
                </c:pt>
                <c:pt idx="184">
                  <c:v>2120</c:v>
                </c:pt>
                <c:pt idx="185">
                  <c:v>2130</c:v>
                </c:pt>
                <c:pt idx="186">
                  <c:v>2140</c:v>
                </c:pt>
                <c:pt idx="187">
                  <c:v>2150</c:v>
                </c:pt>
                <c:pt idx="188">
                  <c:v>2160</c:v>
                </c:pt>
                <c:pt idx="189">
                  <c:v>2170</c:v>
                </c:pt>
                <c:pt idx="190">
                  <c:v>2180</c:v>
                </c:pt>
                <c:pt idx="191">
                  <c:v>2190</c:v>
                </c:pt>
                <c:pt idx="192">
                  <c:v>2200</c:v>
                </c:pt>
                <c:pt idx="193">
                  <c:v>2210</c:v>
                </c:pt>
                <c:pt idx="194">
                  <c:v>2220</c:v>
                </c:pt>
                <c:pt idx="195">
                  <c:v>2230</c:v>
                </c:pt>
                <c:pt idx="196">
                  <c:v>2240</c:v>
                </c:pt>
                <c:pt idx="197">
                  <c:v>2250</c:v>
                </c:pt>
                <c:pt idx="198">
                  <c:v>2260</c:v>
                </c:pt>
                <c:pt idx="199">
                  <c:v>2270</c:v>
                </c:pt>
                <c:pt idx="200">
                  <c:v>2280</c:v>
                </c:pt>
                <c:pt idx="201">
                  <c:v>2290</c:v>
                </c:pt>
                <c:pt idx="202">
                  <c:v>2300</c:v>
                </c:pt>
                <c:pt idx="203">
                  <c:v>2310</c:v>
                </c:pt>
                <c:pt idx="204">
                  <c:v>2320</c:v>
                </c:pt>
                <c:pt idx="205">
                  <c:v>2330</c:v>
                </c:pt>
                <c:pt idx="206">
                  <c:v>2340</c:v>
                </c:pt>
                <c:pt idx="207">
                  <c:v>2350</c:v>
                </c:pt>
                <c:pt idx="208">
                  <c:v>2360</c:v>
                </c:pt>
                <c:pt idx="209">
                  <c:v>2370</c:v>
                </c:pt>
                <c:pt idx="210">
                  <c:v>2380</c:v>
                </c:pt>
                <c:pt idx="211">
                  <c:v>2390</c:v>
                </c:pt>
                <c:pt idx="212">
                  <c:v>2400</c:v>
                </c:pt>
                <c:pt idx="213">
                  <c:v>2410</c:v>
                </c:pt>
                <c:pt idx="214">
                  <c:v>2420</c:v>
                </c:pt>
                <c:pt idx="215">
                  <c:v>2430</c:v>
                </c:pt>
                <c:pt idx="216">
                  <c:v>2440</c:v>
                </c:pt>
                <c:pt idx="217">
                  <c:v>2450</c:v>
                </c:pt>
                <c:pt idx="218">
                  <c:v>2460</c:v>
                </c:pt>
                <c:pt idx="219">
                  <c:v>2470</c:v>
                </c:pt>
                <c:pt idx="220">
                  <c:v>2480</c:v>
                </c:pt>
                <c:pt idx="221">
                  <c:v>2490</c:v>
                </c:pt>
                <c:pt idx="222">
                  <c:v>2500</c:v>
                </c:pt>
                <c:pt idx="223">
                  <c:v>2510</c:v>
                </c:pt>
                <c:pt idx="224">
                  <c:v>2520</c:v>
                </c:pt>
                <c:pt idx="225">
                  <c:v>2530</c:v>
                </c:pt>
                <c:pt idx="226">
                  <c:v>2540</c:v>
                </c:pt>
                <c:pt idx="227">
                  <c:v>2550</c:v>
                </c:pt>
                <c:pt idx="228">
                  <c:v>2560</c:v>
                </c:pt>
                <c:pt idx="229">
                  <c:v>2570</c:v>
                </c:pt>
                <c:pt idx="230">
                  <c:v>2580</c:v>
                </c:pt>
                <c:pt idx="231">
                  <c:v>2590</c:v>
                </c:pt>
                <c:pt idx="232">
                  <c:v>2600</c:v>
                </c:pt>
                <c:pt idx="233">
                  <c:v>2610</c:v>
                </c:pt>
                <c:pt idx="234">
                  <c:v>2620</c:v>
                </c:pt>
                <c:pt idx="235">
                  <c:v>2630</c:v>
                </c:pt>
                <c:pt idx="236">
                  <c:v>2640</c:v>
                </c:pt>
                <c:pt idx="237">
                  <c:v>2650</c:v>
                </c:pt>
                <c:pt idx="238">
                  <c:v>2660</c:v>
                </c:pt>
                <c:pt idx="239">
                  <c:v>2670</c:v>
                </c:pt>
                <c:pt idx="240">
                  <c:v>2680</c:v>
                </c:pt>
                <c:pt idx="241">
                  <c:v>2690</c:v>
                </c:pt>
                <c:pt idx="242">
                  <c:v>2700</c:v>
                </c:pt>
                <c:pt idx="243">
                  <c:v>2710</c:v>
                </c:pt>
                <c:pt idx="244">
                  <c:v>2720</c:v>
                </c:pt>
                <c:pt idx="245">
                  <c:v>2730</c:v>
                </c:pt>
                <c:pt idx="246">
                  <c:v>2740</c:v>
                </c:pt>
                <c:pt idx="247">
                  <c:v>2750</c:v>
                </c:pt>
                <c:pt idx="248">
                  <c:v>2760</c:v>
                </c:pt>
                <c:pt idx="249">
                  <c:v>2770</c:v>
                </c:pt>
                <c:pt idx="250">
                  <c:v>2780</c:v>
                </c:pt>
                <c:pt idx="251">
                  <c:v>2790</c:v>
                </c:pt>
                <c:pt idx="252">
                  <c:v>2800</c:v>
                </c:pt>
                <c:pt idx="253">
                  <c:v>2810</c:v>
                </c:pt>
                <c:pt idx="254">
                  <c:v>2820</c:v>
                </c:pt>
                <c:pt idx="255">
                  <c:v>2830</c:v>
                </c:pt>
                <c:pt idx="256">
                  <c:v>2840</c:v>
                </c:pt>
                <c:pt idx="257">
                  <c:v>2850</c:v>
                </c:pt>
                <c:pt idx="258">
                  <c:v>2860</c:v>
                </c:pt>
                <c:pt idx="259">
                  <c:v>2870</c:v>
                </c:pt>
                <c:pt idx="260">
                  <c:v>2880</c:v>
                </c:pt>
                <c:pt idx="261">
                  <c:v>2890</c:v>
                </c:pt>
                <c:pt idx="262">
                  <c:v>2900</c:v>
                </c:pt>
                <c:pt idx="263">
                  <c:v>2910</c:v>
                </c:pt>
                <c:pt idx="264">
                  <c:v>2920</c:v>
                </c:pt>
                <c:pt idx="265">
                  <c:v>2930</c:v>
                </c:pt>
                <c:pt idx="266">
                  <c:v>2940</c:v>
                </c:pt>
                <c:pt idx="267">
                  <c:v>2950</c:v>
                </c:pt>
                <c:pt idx="268">
                  <c:v>2960</c:v>
                </c:pt>
                <c:pt idx="269">
                  <c:v>2970</c:v>
                </c:pt>
                <c:pt idx="270">
                  <c:v>2980</c:v>
                </c:pt>
                <c:pt idx="271">
                  <c:v>2990</c:v>
                </c:pt>
                <c:pt idx="272">
                  <c:v>3000</c:v>
                </c:pt>
                <c:pt idx="273">
                  <c:v>3010</c:v>
                </c:pt>
                <c:pt idx="274">
                  <c:v>3020</c:v>
                </c:pt>
                <c:pt idx="275">
                  <c:v>3030</c:v>
                </c:pt>
                <c:pt idx="276">
                  <c:v>3040</c:v>
                </c:pt>
                <c:pt idx="277">
                  <c:v>3050</c:v>
                </c:pt>
                <c:pt idx="278">
                  <c:v>3060</c:v>
                </c:pt>
                <c:pt idx="279">
                  <c:v>3070</c:v>
                </c:pt>
                <c:pt idx="280">
                  <c:v>3080</c:v>
                </c:pt>
                <c:pt idx="281">
                  <c:v>3090</c:v>
                </c:pt>
                <c:pt idx="282">
                  <c:v>3100</c:v>
                </c:pt>
                <c:pt idx="283">
                  <c:v>3110</c:v>
                </c:pt>
                <c:pt idx="284">
                  <c:v>3120</c:v>
                </c:pt>
                <c:pt idx="285">
                  <c:v>3130</c:v>
                </c:pt>
                <c:pt idx="286">
                  <c:v>3140</c:v>
                </c:pt>
                <c:pt idx="287">
                  <c:v>3150</c:v>
                </c:pt>
                <c:pt idx="288">
                  <c:v>3160</c:v>
                </c:pt>
                <c:pt idx="289">
                  <c:v>3170</c:v>
                </c:pt>
                <c:pt idx="290">
                  <c:v>3180</c:v>
                </c:pt>
                <c:pt idx="291">
                  <c:v>3190</c:v>
                </c:pt>
                <c:pt idx="292">
                  <c:v>3200</c:v>
                </c:pt>
                <c:pt idx="293">
                  <c:v>3210</c:v>
                </c:pt>
                <c:pt idx="294">
                  <c:v>3220</c:v>
                </c:pt>
                <c:pt idx="295">
                  <c:v>3230</c:v>
                </c:pt>
                <c:pt idx="296">
                  <c:v>3240</c:v>
                </c:pt>
                <c:pt idx="297">
                  <c:v>3250</c:v>
                </c:pt>
                <c:pt idx="298">
                  <c:v>3260</c:v>
                </c:pt>
                <c:pt idx="299">
                  <c:v>3270</c:v>
                </c:pt>
                <c:pt idx="300">
                  <c:v>3280</c:v>
                </c:pt>
                <c:pt idx="301">
                  <c:v>3290</c:v>
                </c:pt>
                <c:pt idx="302">
                  <c:v>3300</c:v>
                </c:pt>
                <c:pt idx="303">
                  <c:v>3310</c:v>
                </c:pt>
                <c:pt idx="304">
                  <c:v>3320</c:v>
                </c:pt>
                <c:pt idx="305">
                  <c:v>3330</c:v>
                </c:pt>
                <c:pt idx="306">
                  <c:v>3340</c:v>
                </c:pt>
                <c:pt idx="307">
                  <c:v>3350</c:v>
                </c:pt>
                <c:pt idx="308">
                  <c:v>3360</c:v>
                </c:pt>
                <c:pt idx="309">
                  <c:v>3370</c:v>
                </c:pt>
                <c:pt idx="310">
                  <c:v>3380</c:v>
                </c:pt>
                <c:pt idx="311">
                  <c:v>3390</c:v>
                </c:pt>
                <c:pt idx="312">
                  <c:v>3400</c:v>
                </c:pt>
                <c:pt idx="313">
                  <c:v>3410</c:v>
                </c:pt>
                <c:pt idx="314">
                  <c:v>3420</c:v>
                </c:pt>
                <c:pt idx="315">
                  <c:v>3430</c:v>
                </c:pt>
                <c:pt idx="316">
                  <c:v>3440</c:v>
                </c:pt>
                <c:pt idx="317">
                  <c:v>3450</c:v>
                </c:pt>
                <c:pt idx="318">
                  <c:v>3460</c:v>
                </c:pt>
                <c:pt idx="319">
                  <c:v>3470</c:v>
                </c:pt>
                <c:pt idx="320">
                  <c:v>3480</c:v>
                </c:pt>
                <c:pt idx="321">
                  <c:v>3490</c:v>
                </c:pt>
                <c:pt idx="322">
                  <c:v>3500</c:v>
                </c:pt>
                <c:pt idx="323">
                  <c:v>3510</c:v>
                </c:pt>
                <c:pt idx="324">
                  <c:v>3520</c:v>
                </c:pt>
                <c:pt idx="325">
                  <c:v>3530</c:v>
                </c:pt>
                <c:pt idx="326">
                  <c:v>3540</c:v>
                </c:pt>
                <c:pt idx="327">
                  <c:v>3550</c:v>
                </c:pt>
                <c:pt idx="328">
                  <c:v>3560</c:v>
                </c:pt>
                <c:pt idx="329">
                  <c:v>3570</c:v>
                </c:pt>
                <c:pt idx="330">
                  <c:v>3580</c:v>
                </c:pt>
                <c:pt idx="331">
                  <c:v>3590</c:v>
                </c:pt>
                <c:pt idx="332">
                  <c:v>3600</c:v>
                </c:pt>
                <c:pt idx="333">
                  <c:v>3610</c:v>
                </c:pt>
                <c:pt idx="334">
                  <c:v>3620</c:v>
                </c:pt>
                <c:pt idx="335">
                  <c:v>3630</c:v>
                </c:pt>
                <c:pt idx="336">
                  <c:v>3640</c:v>
                </c:pt>
                <c:pt idx="337">
                  <c:v>3650</c:v>
                </c:pt>
                <c:pt idx="338">
                  <c:v>3660</c:v>
                </c:pt>
                <c:pt idx="339">
                  <c:v>3670</c:v>
                </c:pt>
                <c:pt idx="340">
                  <c:v>3680</c:v>
                </c:pt>
                <c:pt idx="341">
                  <c:v>3690</c:v>
                </c:pt>
                <c:pt idx="342">
                  <c:v>3700</c:v>
                </c:pt>
                <c:pt idx="343">
                  <c:v>3710</c:v>
                </c:pt>
                <c:pt idx="344">
                  <c:v>3720</c:v>
                </c:pt>
                <c:pt idx="345">
                  <c:v>3730</c:v>
                </c:pt>
                <c:pt idx="346">
                  <c:v>3740</c:v>
                </c:pt>
                <c:pt idx="347">
                  <c:v>3750</c:v>
                </c:pt>
                <c:pt idx="348">
                  <c:v>3760</c:v>
                </c:pt>
                <c:pt idx="349">
                  <c:v>3770</c:v>
                </c:pt>
                <c:pt idx="350">
                  <c:v>3780</c:v>
                </c:pt>
                <c:pt idx="351">
                  <c:v>3790</c:v>
                </c:pt>
                <c:pt idx="352">
                  <c:v>3800</c:v>
                </c:pt>
                <c:pt idx="353">
                  <c:v>3810</c:v>
                </c:pt>
                <c:pt idx="354">
                  <c:v>3820</c:v>
                </c:pt>
                <c:pt idx="355">
                  <c:v>3830</c:v>
                </c:pt>
                <c:pt idx="356">
                  <c:v>3840</c:v>
                </c:pt>
                <c:pt idx="357">
                  <c:v>3850</c:v>
                </c:pt>
                <c:pt idx="358">
                  <c:v>3860</c:v>
                </c:pt>
                <c:pt idx="359">
                  <c:v>3870</c:v>
                </c:pt>
                <c:pt idx="360">
                  <c:v>3880</c:v>
                </c:pt>
                <c:pt idx="361">
                  <c:v>3890</c:v>
                </c:pt>
                <c:pt idx="362">
                  <c:v>3900</c:v>
                </c:pt>
                <c:pt idx="363">
                  <c:v>3910</c:v>
                </c:pt>
                <c:pt idx="364">
                  <c:v>3920</c:v>
                </c:pt>
                <c:pt idx="365">
                  <c:v>3930</c:v>
                </c:pt>
                <c:pt idx="366">
                  <c:v>3940</c:v>
                </c:pt>
                <c:pt idx="367">
                  <c:v>3950</c:v>
                </c:pt>
                <c:pt idx="368">
                  <c:v>3960</c:v>
                </c:pt>
                <c:pt idx="369">
                  <c:v>3970</c:v>
                </c:pt>
                <c:pt idx="370">
                  <c:v>3980</c:v>
                </c:pt>
                <c:pt idx="371">
                  <c:v>3990</c:v>
                </c:pt>
                <c:pt idx="372">
                  <c:v>4000</c:v>
                </c:pt>
              </c:numCache>
            </c:numRef>
          </c:xVal>
          <c:yVal>
            <c:numRef>
              <c:f>Sheet1!$G$4:$G$376</c:f>
              <c:numCache>
                <c:formatCode>General</c:formatCode>
                <c:ptCount val="373"/>
                <c:pt idx="0">
                  <c:v>4.0053352866413043E-22</c:v>
                </c:pt>
                <c:pt idx="1">
                  <c:v>5.0598651416783766E-8</c:v>
                </c:pt>
                <c:pt idx="2">
                  <c:v>8.5240275290826076E-3</c:v>
                </c:pt>
                <c:pt idx="3">
                  <c:v>0.42259140378068016</c:v>
                </c:pt>
                <c:pt idx="4">
                  <c:v>1.6912733287881001</c:v>
                </c:pt>
                <c:pt idx="5">
                  <c:v>3.8571465624281447</c:v>
                </c:pt>
                <c:pt idx="6">
                  <c:v>4.0774907865664947</c:v>
                </c:pt>
                <c:pt idx="7">
                  <c:v>4.2602507570827273</c:v>
                </c:pt>
                <c:pt idx="8">
                  <c:v>4.7926551676139031</c:v>
                </c:pt>
                <c:pt idx="9">
                  <c:v>6.0069059565538527</c:v>
                </c:pt>
                <c:pt idx="10">
                  <c:v>5.5351458398888651</c:v>
                </c:pt>
                <c:pt idx="11">
                  <c:v>6.2499127738546516</c:v>
                </c:pt>
                <c:pt idx="12">
                  <c:v>8.6734128114858038</c:v>
                </c:pt>
                <c:pt idx="13">
                  <c:v>8.1031885660690683</c:v>
                </c:pt>
                <c:pt idx="14">
                  <c:v>8.6167370684935936</c:v>
                </c:pt>
                <c:pt idx="15">
                  <c:v>6.6600824601300266</c:v>
                </c:pt>
                <c:pt idx="16">
                  <c:v>10.202629586416357</c:v>
                </c:pt>
                <c:pt idx="17">
                  <c:v>11.698272179289615</c:v>
                </c:pt>
                <c:pt idx="18">
                  <c:v>11.383430998656817</c:v>
                </c:pt>
                <c:pt idx="19">
                  <c:v>11.138531097358179</c:v>
                </c:pt>
                <c:pt idx="20">
                  <c:v>11.862286206653838</c:v>
                </c:pt>
                <c:pt idx="21">
                  <c:v>11.801711411287739</c:v>
                </c:pt>
                <c:pt idx="22">
                  <c:v>11.151703374335947</c:v>
                </c:pt>
                <c:pt idx="23">
                  <c:v>11.085475439598303</c:v>
                </c:pt>
                <c:pt idx="24">
                  <c:v>10.823548811252614</c:v>
                </c:pt>
                <c:pt idx="25">
                  <c:v>10.885049712652609</c:v>
                </c:pt>
                <c:pt idx="26">
                  <c:v>10.363264380993138</c:v>
                </c:pt>
                <c:pt idx="27">
                  <c:v>10.677098360492749</c:v>
                </c:pt>
                <c:pt idx="28">
                  <c:v>10.136498154846869</c:v>
                </c:pt>
                <c:pt idx="29">
                  <c:v>10.104656975061413</c:v>
                </c:pt>
                <c:pt idx="30">
                  <c:v>10.158523583814192</c:v>
                </c:pt>
                <c:pt idx="31">
                  <c:v>9.1940295627644968</c:v>
                </c:pt>
                <c:pt idx="32">
                  <c:v>9.8104471986391335</c:v>
                </c:pt>
                <c:pt idx="33">
                  <c:v>9.6825261671161726</c:v>
                </c:pt>
                <c:pt idx="34">
                  <c:v>9.6338009876584145</c:v>
                </c:pt>
                <c:pt idx="35">
                  <c:v>9.022053618551924</c:v>
                </c:pt>
                <c:pt idx="36">
                  <c:v>9.2101974927100603</c:v>
                </c:pt>
                <c:pt idx="37">
                  <c:v>8.6538932210865553</c:v>
                </c:pt>
                <c:pt idx="38">
                  <c:v>8.8278308557509675</c:v>
                </c:pt>
                <c:pt idx="39">
                  <c:v>8.8759526876700008</c:v>
                </c:pt>
                <c:pt idx="40">
                  <c:v>8.6547252568052784</c:v>
                </c:pt>
                <c:pt idx="41">
                  <c:v>7.2567925271652616</c:v>
                </c:pt>
                <c:pt idx="42">
                  <c:v>7.7991184365240471</c:v>
                </c:pt>
                <c:pt idx="43">
                  <c:v>7.9384195433304523</c:v>
                </c:pt>
                <c:pt idx="44">
                  <c:v>5.8820546178243411</c:v>
                </c:pt>
                <c:pt idx="45">
                  <c:v>6.6715032451533185</c:v>
                </c:pt>
                <c:pt idx="46">
                  <c:v>7.1402531928277373</c:v>
                </c:pt>
                <c:pt idx="47">
                  <c:v>7.1556815354677719</c:v>
                </c:pt>
                <c:pt idx="48">
                  <c:v>1.5274774472409713</c:v>
                </c:pt>
                <c:pt idx="49">
                  <c:v>6.5988769070816469</c:v>
                </c:pt>
                <c:pt idx="50">
                  <c:v>6.5487406728962325</c:v>
                </c:pt>
                <c:pt idx="51">
                  <c:v>6.0782155534983424</c:v>
                </c:pt>
                <c:pt idx="52">
                  <c:v>5.9142655912625619</c:v>
                </c:pt>
                <c:pt idx="53">
                  <c:v>5.7627856224446941</c:v>
                </c:pt>
                <c:pt idx="54">
                  <c:v>4.6549566621596776</c:v>
                </c:pt>
                <c:pt idx="55">
                  <c:v>4.8953104532871849</c:v>
                </c:pt>
                <c:pt idx="56">
                  <c:v>5.3704126611841367</c:v>
                </c:pt>
                <c:pt idx="57">
                  <c:v>4.674722132899972</c:v>
                </c:pt>
                <c:pt idx="58">
                  <c:v>5.1126087454961802</c:v>
                </c:pt>
                <c:pt idx="59">
                  <c:v>4.9510508454041737</c:v>
                </c:pt>
                <c:pt idx="60">
                  <c:v>4.7545382002845482</c:v>
                </c:pt>
                <c:pt idx="61">
                  <c:v>4.6229462369020009</c:v>
                </c:pt>
                <c:pt idx="62">
                  <c:v>3.6734944647246164</c:v>
                </c:pt>
                <c:pt idx="63">
                  <c:v>3.0546578431332407</c:v>
                </c:pt>
                <c:pt idx="64">
                  <c:v>3.5966279882914365</c:v>
                </c:pt>
                <c:pt idx="65">
                  <c:v>2.0639262325639676</c:v>
                </c:pt>
                <c:pt idx="66">
                  <c:v>2.2268180659442054</c:v>
                </c:pt>
                <c:pt idx="67">
                  <c:v>0.68666869848808687</c:v>
                </c:pt>
                <c:pt idx="68">
                  <c:v>1.9376447817584661</c:v>
                </c:pt>
                <c:pt idx="69">
                  <c:v>2.8871169899008731</c:v>
                </c:pt>
                <c:pt idx="70">
                  <c:v>2.716626789002405</c:v>
                </c:pt>
                <c:pt idx="71">
                  <c:v>3.24827790715627</c:v>
                </c:pt>
                <c:pt idx="72">
                  <c:v>3.2200658141591676</c:v>
                </c:pt>
                <c:pt idx="73">
                  <c:v>3.1083882932143116</c:v>
                </c:pt>
                <c:pt idx="74">
                  <c:v>2.981485329567847</c:v>
                </c:pt>
                <c:pt idx="75">
                  <c:v>2.9064114603044859</c:v>
                </c:pt>
                <c:pt idx="76">
                  <c:v>2.7889448035065736</c:v>
                </c:pt>
                <c:pt idx="77">
                  <c:v>2.6809078848541694</c:v>
                </c:pt>
                <c:pt idx="78">
                  <c:v>2.5679030804192258</c:v>
                </c:pt>
                <c:pt idx="79">
                  <c:v>2.4077361234702503</c:v>
                </c:pt>
                <c:pt idx="80">
                  <c:v>2.3440901755989203</c:v>
                </c:pt>
                <c:pt idx="81">
                  <c:v>2.1496949235217708</c:v>
                </c:pt>
                <c:pt idx="82">
                  <c:v>1.8514976199722728</c:v>
                </c:pt>
                <c:pt idx="83">
                  <c:v>1.7984652365058962</c:v>
                </c:pt>
                <c:pt idx="84">
                  <c:v>0.52470021390837185</c:v>
                </c:pt>
                <c:pt idx="85">
                  <c:v>0.25697192862629376</c:v>
                </c:pt>
                <c:pt idx="86">
                  <c:v>0.91757142345897158</c:v>
                </c:pt>
                <c:pt idx="87">
                  <c:v>0.42910174268025836</c:v>
                </c:pt>
                <c:pt idx="88">
                  <c:v>0.99433490911605216</c:v>
                </c:pt>
                <c:pt idx="89">
                  <c:v>1.5661517811877519</c:v>
                </c:pt>
                <c:pt idx="90">
                  <c:v>1.4795448912836808</c:v>
                </c:pt>
                <c:pt idx="91">
                  <c:v>1.5261508125116765</c:v>
                </c:pt>
                <c:pt idx="92">
                  <c:v>1.4540351302802379</c:v>
                </c:pt>
                <c:pt idx="93">
                  <c:v>1.4448752766251671</c:v>
                </c:pt>
                <c:pt idx="94">
                  <c:v>1.4338205548800729</c:v>
                </c:pt>
                <c:pt idx="95">
                  <c:v>1.4139041661599994</c:v>
                </c:pt>
                <c:pt idx="96">
                  <c:v>1.3900222270846168</c:v>
                </c:pt>
                <c:pt idx="97">
                  <c:v>1.3528548022728537</c:v>
                </c:pt>
                <c:pt idx="98">
                  <c:v>1.2515714834893708</c:v>
                </c:pt>
                <c:pt idx="99">
                  <c:v>1.1028239329470002</c:v>
                </c:pt>
                <c:pt idx="100">
                  <c:v>1.1773529242382275</c:v>
                </c:pt>
                <c:pt idx="101">
                  <c:v>1.1282797657094148</c:v>
                </c:pt>
                <c:pt idx="102">
                  <c:v>0.94499794822924721</c:v>
                </c:pt>
                <c:pt idx="103">
                  <c:v>0.78879759587187315</c:v>
                </c:pt>
                <c:pt idx="104">
                  <c:v>0.6629972011953631</c:v>
                </c:pt>
                <c:pt idx="105">
                  <c:v>0.57441337496078593</c:v>
                </c:pt>
                <c:pt idx="106">
                  <c:v>0.41220330808028427</c:v>
                </c:pt>
                <c:pt idx="107">
                  <c:v>3.8336694500884214E-2</c:v>
                </c:pt>
                <c:pt idx="108">
                  <c:v>4.9989873750213295E-6</c:v>
                </c:pt>
                <c:pt idx="109">
                  <c:v>6.6540150869913007E-7</c:v>
                </c:pt>
                <c:pt idx="110">
                  <c:v>1.8128678072350035E-4</c:v>
                </c:pt>
                <c:pt idx="111">
                  <c:v>1.0680691684342317E-3</c:v>
                </c:pt>
                <c:pt idx="112">
                  <c:v>6.8453670832773733E-9</c:v>
                </c:pt>
                <c:pt idx="113">
                  <c:v>9.5718240580255876E-4</c:v>
                </c:pt>
                <c:pt idx="114">
                  <c:v>1.6501740080872331E-2</c:v>
                </c:pt>
                <c:pt idx="115">
                  <c:v>0.11939338715244789</c:v>
                </c:pt>
                <c:pt idx="116">
                  <c:v>7.4505571026552309E-2</c:v>
                </c:pt>
                <c:pt idx="117">
                  <c:v>5.0017024389455801E-2</c:v>
                </c:pt>
                <c:pt idx="118">
                  <c:v>0.15101349358772825</c:v>
                </c:pt>
                <c:pt idx="119">
                  <c:v>8.5004353427969928E-2</c:v>
                </c:pt>
                <c:pt idx="120">
                  <c:v>0.1003142161279407</c:v>
                </c:pt>
                <c:pt idx="121">
                  <c:v>0.27922388864397585</c:v>
                </c:pt>
                <c:pt idx="122">
                  <c:v>0.38614161383106965</c:v>
                </c:pt>
                <c:pt idx="123">
                  <c:v>0.40146258655964312</c:v>
                </c:pt>
                <c:pt idx="124">
                  <c:v>0.37751390621754399</c:v>
                </c:pt>
                <c:pt idx="125">
                  <c:v>0.34978084197195025</c:v>
                </c:pt>
                <c:pt idx="126">
                  <c:v>0.34802302459972767</c:v>
                </c:pt>
                <c:pt idx="127">
                  <c:v>0.33925729312720937</c:v>
                </c:pt>
                <c:pt idx="128">
                  <c:v>0.31887112049694549</c:v>
                </c:pt>
                <c:pt idx="129">
                  <c:v>0.27642683757434428</c:v>
                </c:pt>
                <c:pt idx="130">
                  <c:v>0.26584400821202164</c:v>
                </c:pt>
                <c:pt idx="131">
                  <c:v>0.24902139752988453</c:v>
                </c:pt>
                <c:pt idx="132">
                  <c:v>0.23170491769306736</c:v>
                </c:pt>
                <c:pt idx="133">
                  <c:v>0.19940311774364042</c:v>
                </c:pt>
                <c:pt idx="134">
                  <c:v>0.20156949222608908</c:v>
                </c:pt>
                <c:pt idx="135">
                  <c:v>0.18988003913884724</c:v>
                </c:pt>
                <c:pt idx="136">
                  <c:v>0.16048817463726467</c:v>
                </c:pt>
                <c:pt idx="137">
                  <c:v>0.15527359756268119</c:v>
                </c:pt>
                <c:pt idx="138">
                  <c:v>0.14125922907387756</c:v>
                </c:pt>
                <c:pt idx="139">
                  <c:v>0.12763784743623618</c:v>
                </c:pt>
                <c:pt idx="140">
                  <c:v>0.10669779527781796</c:v>
                </c:pt>
                <c:pt idx="141">
                  <c:v>9.4865939196221757E-2</c:v>
                </c:pt>
                <c:pt idx="142">
                  <c:v>8.0993730416474799E-2</c:v>
                </c:pt>
                <c:pt idx="143">
                  <c:v>6.5522407373816149E-2</c:v>
                </c:pt>
                <c:pt idx="144">
                  <c:v>5.4587381995274985E-2</c:v>
                </c:pt>
                <c:pt idx="145">
                  <c:v>4.0937049407186593E-2</c:v>
                </c:pt>
                <c:pt idx="146">
                  <c:v>3.0004862357120434E-2</c:v>
                </c:pt>
                <c:pt idx="147">
                  <c:v>2.0151321222718118E-2</c:v>
                </c:pt>
                <c:pt idx="148">
                  <c:v>1.037887518760677E-2</c:v>
                </c:pt>
                <c:pt idx="149">
                  <c:v>1.1492797471462661E-3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</c:numCache>
            </c:numRef>
          </c:yVal>
          <c:smooth val="1"/>
        </c:ser>
        <c:ser>
          <c:idx val="3"/>
          <c:order val="2"/>
          <c:tx>
            <c:strRef>
              <c:f>Sheet1!$F$2</c:f>
              <c:strCache>
                <c:ptCount val="1"/>
                <c:pt idx="0">
                  <c:v>loss E&lt;Eg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Sheet1!$A$4:$A$376</c:f>
              <c:numCache>
                <c:formatCode>General</c:formatCode>
                <c:ptCount val="373"/>
                <c:pt idx="0">
                  <c:v>280</c:v>
                </c:pt>
                <c:pt idx="1">
                  <c:v>290</c:v>
                </c:pt>
                <c:pt idx="2">
                  <c:v>300</c:v>
                </c:pt>
                <c:pt idx="3">
                  <c:v>310</c:v>
                </c:pt>
                <c:pt idx="4">
                  <c:v>320</c:v>
                </c:pt>
                <c:pt idx="5">
                  <c:v>330</c:v>
                </c:pt>
                <c:pt idx="6">
                  <c:v>340</c:v>
                </c:pt>
                <c:pt idx="7">
                  <c:v>350</c:v>
                </c:pt>
                <c:pt idx="8">
                  <c:v>360</c:v>
                </c:pt>
                <c:pt idx="9">
                  <c:v>370</c:v>
                </c:pt>
                <c:pt idx="10">
                  <c:v>380</c:v>
                </c:pt>
                <c:pt idx="11">
                  <c:v>390</c:v>
                </c:pt>
                <c:pt idx="12">
                  <c:v>400</c:v>
                </c:pt>
                <c:pt idx="13">
                  <c:v>410</c:v>
                </c:pt>
                <c:pt idx="14">
                  <c:v>420</c:v>
                </c:pt>
                <c:pt idx="15">
                  <c:v>430</c:v>
                </c:pt>
                <c:pt idx="16">
                  <c:v>440</c:v>
                </c:pt>
                <c:pt idx="17">
                  <c:v>450</c:v>
                </c:pt>
                <c:pt idx="18">
                  <c:v>460</c:v>
                </c:pt>
                <c:pt idx="19">
                  <c:v>470</c:v>
                </c:pt>
                <c:pt idx="20">
                  <c:v>480</c:v>
                </c:pt>
                <c:pt idx="21">
                  <c:v>490</c:v>
                </c:pt>
                <c:pt idx="22">
                  <c:v>500</c:v>
                </c:pt>
                <c:pt idx="23">
                  <c:v>510</c:v>
                </c:pt>
                <c:pt idx="24">
                  <c:v>520</c:v>
                </c:pt>
                <c:pt idx="25">
                  <c:v>530</c:v>
                </c:pt>
                <c:pt idx="26">
                  <c:v>540</c:v>
                </c:pt>
                <c:pt idx="27">
                  <c:v>550</c:v>
                </c:pt>
                <c:pt idx="28">
                  <c:v>560</c:v>
                </c:pt>
                <c:pt idx="29">
                  <c:v>570</c:v>
                </c:pt>
                <c:pt idx="30">
                  <c:v>580</c:v>
                </c:pt>
                <c:pt idx="31">
                  <c:v>590</c:v>
                </c:pt>
                <c:pt idx="32">
                  <c:v>600</c:v>
                </c:pt>
                <c:pt idx="33">
                  <c:v>610</c:v>
                </c:pt>
                <c:pt idx="34">
                  <c:v>620</c:v>
                </c:pt>
                <c:pt idx="35">
                  <c:v>630</c:v>
                </c:pt>
                <c:pt idx="36">
                  <c:v>640</c:v>
                </c:pt>
                <c:pt idx="37">
                  <c:v>650</c:v>
                </c:pt>
                <c:pt idx="38">
                  <c:v>660</c:v>
                </c:pt>
                <c:pt idx="39">
                  <c:v>670</c:v>
                </c:pt>
                <c:pt idx="40">
                  <c:v>680</c:v>
                </c:pt>
                <c:pt idx="41">
                  <c:v>690</c:v>
                </c:pt>
                <c:pt idx="42">
                  <c:v>700</c:v>
                </c:pt>
                <c:pt idx="43">
                  <c:v>710</c:v>
                </c:pt>
                <c:pt idx="44">
                  <c:v>720</c:v>
                </c:pt>
                <c:pt idx="45">
                  <c:v>730</c:v>
                </c:pt>
                <c:pt idx="46">
                  <c:v>740</c:v>
                </c:pt>
                <c:pt idx="47">
                  <c:v>750</c:v>
                </c:pt>
                <c:pt idx="48">
                  <c:v>760</c:v>
                </c:pt>
                <c:pt idx="49">
                  <c:v>770</c:v>
                </c:pt>
                <c:pt idx="50">
                  <c:v>780</c:v>
                </c:pt>
                <c:pt idx="51">
                  <c:v>790</c:v>
                </c:pt>
                <c:pt idx="52">
                  <c:v>800</c:v>
                </c:pt>
                <c:pt idx="53">
                  <c:v>810</c:v>
                </c:pt>
                <c:pt idx="54">
                  <c:v>820</c:v>
                </c:pt>
                <c:pt idx="55">
                  <c:v>830</c:v>
                </c:pt>
                <c:pt idx="56">
                  <c:v>840</c:v>
                </c:pt>
                <c:pt idx="57">
                  <c:v>850</c:v>
                </c:pt>
                <c:pt idx="58">
                  <c:v>860</c:v>
                </c:pt>
                <c:pt idx="59">
                  <c:v>870</c:v>
                </c:pt>
                <c:pt idx="60">
                  <c:v>880</c:v>
                </c:pt>
                <c:pt idx="61">
                  <c:v>890</c:v>
                </c:pt>
                <c:pt idx="62">
                  <c:v>900</c:v>
                </c:pt>
                <c:pt idx="63">
                  <c:v>910</c:v>
                </c:pt>
                <c:pt idx="64">
                  <c:v>920</c:v>
                </c:pt>
                <c:pt idx="65">
                  <c:v>930</c:v>
                </c:pt>
                <c:pt idx="66">
                  <c:v>940</c:v>
                </c:pt>
                <c:pt idx="67">
                  <c:v>950</c:v>
                </c:pt>
                <c:pt idx="68">
                  <c:v>960</c:v>
                </c:pt>
                <c:pt idx="69">
                  <c:v>970</c:v>
                </c:pt>
                <c:pt idx="70">
                  <c:v>980</c:v>
                </c:pt>
                <c:pt idx="71">
                  <c:v>990</c:v>
                </c:pt>
                <c:pt idx="72">
                  <c:v>1000</c:v>
                </c:pt>
                <c:pt idx="73">
                  <c:v>1010</c:v>
                </c:pt>
                <c:pt idx="74">
                  <c:v>1020</c:v>
                </c:pt>
                <c:pt idx="75">
                  <c:v>1030</c:v>
                </c:pt>
                <c:pt idx="76">
                  <c:v>1040</c:v>
                </c:pt>
                <c:pt idx="77">
                  <c:v>1050</c:v>
                </c:pt>
                <c:pt idx="78">
                  <c:v>1060</c:v>
                </c:pt>
                <c:pt idx="79">
                  <c:v>1070</c:v>
                </c:pt>
                <c:pt idx="80">
                  <c:v>1080</c:v>
                </c:pt>
                <c:pt idx="81">
                  <c:v>1090</c:v>
                </c:pt>
                <c:pt idx="82">
                  <c:v>1100</c:v>
                </c:pt>
                <c:pt idx="83">
                  <c:v>1110</c:v>
                </c:pt>
                <c:pt idx="84">
                  <c:v>1120</c:v>
                </c:pt>
                <c:pt idx="85">
                  <c:v>1130</c:v>
                </c:pt>
                <c:pt idx="86">
                  <c:v>1140</c:v>
                </c:pt>
                <c:pt idx="87">
                  <c:v>1150</c:v>
                </c:pt>
                <c:pt idx="88">
                  <c:v>1160</c:v>
                </c:pt>
                <c:pt idx="89">
                  <c:v>1170</c:v>
                </c:pt>
                <c:pt idx="90">
                  <c:v>1180</c:v>
                </c:pt>
                <c:pt idx="91">
                  <c:v>1190</c:v>
                </c:pt>
                <c:pt idx="92">
                  <c:v>1200</c:v>
                </c:pt>
                <c:pt idx="93">
                  <c:v>1210</c:v>
                </c:pt>
                <c:pt idx="94">
                  <c:v>1220</c:v>
                </c:pt>
                <c:pt idx="95">
                  <c:v>1230</c:v>
                </c:pt>
                <c:pt idx="96">
                  <c:v>1240</c:v>
                </c:pt>
                <c:pt idx="97">
                  <c:v>1250</c:v>
                </c:pt>
                <c:pt idx="98">
                  <c:v>1260</c:v>
                </c:pt>
                <c:pt idx="99">
                  <c:v>1270</c:v>
                </c:pt>
                <c:pt idx="100">
                  <c:v>1280</c:v>
                </c:pt>
                <c:pt idx="101">
                  <c:v>1290</c:v>
                </c:pt>
                <c:pt idx="102">
                  <c:v>1300</c:v>
                </c:pt>
                <c:pt idx="103">
                  <c:v>1310</c:v>
                </c:pt>
                <c:pt idx="104">
                  <c:v>1320</c:v>
                </c:pt>
                <c:pt idx="105">
                  <c:v>1330</c:v>
                </c:pt>
                <c:pt idx="106">
                  <c:v>1340</c:v>
                </c:pt>
                <c:pt idx="107">
                  <c:v>1350</c:v>
                </c:pt>
                <c:pt idx="108">
                  <c:v>1360</c:v>
                </c:pt>
                <c:pt idx="109">
                  <c:v>1370</c:v>
                </c:pt>
                <c:pt idx="110">
                  <c:v>1380</c:v>
                </c:pt>
                <c:pt idx="111">
                  <c:v>1390</c:v>
                </c:pt>
                <c:pt idx="112">
                  <c:v>1400</c:v>
                </c:pt>
                <c:pt idx="113">
                  <c:v>1410</c:v>
                </c:pt>
                <c:pt idx="114">
                  <c:v>1420</c:v>
                </c:pt>
                <c:pt idx="115">
                  <c:v>1430</c:v>
                </c:pt>
                <c:pt idx="116">
                  <c:v>1440</c:v>
                </c:pt>
                <c:pt idx="117">
                  <c:v>1450</c:v>
                </c:pt>
                <c:pt idx="118">
                  <c:v>1460</c:v>
                </c:pt>
                <c:pt idx="119">
                  <c:v>1470</c:v>
                </c:pt>
                <c:pt idx="120">
                  <c:v>1480</c:v>
                </c:pt>
                <c:pt idx="121">
                  <c:v>1490</c:v>
                </c:pt>
                <c:pt idx="122">
                  <c:v>1500</c:v>
                </c:pt>
                <c:pt idx="123">
                  <c:v>1510</c:v>
                </c:pt>
                <c:pt idx="124">
                  <c:v>1520</c:v>
                </c:pt>
                <c:pt idx="125">
                  <c:v>1530</c:v>
                </c:pt>
                <c:pt idx="126">
                  <c:v>1540</c:v>
                </c:pt>
                <c:pt idx="127">
                  <c:v>1550</c:v>
                </c:pt>
                <c:pt idx="128">
                  <c:v>1560</c:v>
                </c:pt>
                <c:pt idx="129">
                  <c:v>1570</c:v>
                </c:pt>
                <c:pt idx="130">
                  <c:v>1580</c:v>
                </c:pt>
                <c:pt idx="131">
                  <c:v>1590</c:v>
                </c:pt>
                <c:pt idx="132">
                  <c:v>1600</c:v>
                </c:pt>
                <c:pt idx="133">
                  <c:v>1610</c:v>
                </c:pt>
                <c:pt idx="134">
                  <c:v>1620</c:v>
                </c:pt>
                <c:pt idx="135">
                  <c:v>1630</c:v>
                </c:pt>
                <c:pt idx="136">
                  <c:v>1640</c:v>
                </c:pt>
                <c:pt idx="137">
                  <c:v>1650</c:v>
                </c:pt>
                <c:pt idx="138">
                  <c:v>1660</c:v>
                </c:pt>
                <c:pt idx="139">
                  <c:v>1670</c:v>
                </c:pt>
                <c:pt idx="140">
                  <c:v>1680</c:v>
                </c:pt>
                <c:pt idx="141">
                  <c:v>1690</c:v>
                </c:pt>
                <c:pt idx="142">
                  <c:v>1700</c:v>
                </c:pt>
                <c:pt idx="143">
                  <c:v>1710</c:v>
                </c:pt>
                <c:pt idx="144">
                  <c:v>1720</c:v>
                </c:pt>
                <c:pt idx="145">
                  <c:v>1730</c:v>
                </c:pt>
                <c:pt idx="146">
                  <c:v>1740</c:v>
                </c:pt>
                <c:pt idx="147">
                  <c:v>1750</c:v>
                </c:pt>
                <c:pt idx="148">
                  <c:v>1760</c:v>
                </c:pt>
                <c:pt idx="149">
                  <c:v>1770</c:v>
                </c:pt>
                <c:pt idx="150">
                  <c:v>1780</c:v>
                </c:pt>
                <c:pt idx="151">
                  <c:v>1790</c:v>
                </c:pt>
                <c:pt idx="152">
                  <c:v>1800</c:v>
                </c:pt>
                <c:pt idx="153">
                  <c:v>1810</c:v>
                </c:pt>
                <c:pt idx="154">
                  <c:v>1820</c:v>
                </c:pt>
                <c:pt idx="155">
                  <c:v>1830</c:v>
                </c:pt>
                <c:pt idx="156">
                  <c:v>1840</c:v>
                </c:pt>
                <c:pt idx="157">
                  <c:v>1850</c:v>
                </c:pt>
                <c:pt idx="158">
                  <c:v>1860</c:v>
                </c:pt>
                <c:pt idx="159">
                  <c:v>1870</c:v>
                </c:pt>
                <c:pt idx="160">
                  <c:v>1880</c:v>
                </c:pt>
                <c:pt idx="161">
                  <c:v>1890</c:v>
                </c:pt>
                <c:pt idx="162">
                  <c:v>1900</c:v>
                </c:pt>
                <c:pt idx="163">
                  <c:v>1910</c:v>
                </c:pt>
                <c:pt idx="164">
                  <c:v>1920</c:v>
                </c:pt>
                <c:pt idx="165">
                  <c:v>1930</c:v>
                </c:pt>
                <c:pt idx="166">
                  <c:v>1940</c:v>
                </c:pt>
                <c:pt idx="167">
                  <c:v>1950</c:v>
                </c:pt>
                <c:pt idx="168">
                  <c:v>1960</c:v>
                </c:pt>
                <c:pt idx="169">
                  <c:v>1970</c:v>
                </c:pt>
                <c:pt idx="170">
                  <c:v>1980</c:v>
                </c:pt>
                <c:pt idx="171">
                  <c:v>1990</c:v>
                </c:pt>
                <c:pt idx="172">
                  <c:v>2000</c:v>
                </c:pt>
                <c:pt idx="173">
                  <c:v>2010</c:v>
                </c:pt>
                <c:pt idx="174">
                  <c:v>2020</c:v>
                </c:pt>
                <c:pt idx="175">
                  <c:v>2030</c:v>
                </c:pt>
                <c:pt idx="176">
                  <c:v>2040</c:v>
                </c:pt>
                <c:pt idx="177">
                  <c:v>2050</c:v>
                </c:pt>
                <c:pt idx="178">
                  <c:v>2060</c:v>
                </c:pt>
                <c:pt idx="179">
                  <c:v>2070</c:v>
                </c:pt>
                <c:pt idx="180">
                  <c:v>2080</c:v>
                </c:pt>
                <c:pt idx="181">
                  <c:v>2090</c:v>
                </c:pt>
                <c:pt idx="182">
                  <c:v>2100</c:v>
                </c:pt>
                <c:pt idx="183">
                  <c:v>2110</c:v>
                </c:pt>
                <c:pt idx="184">
                  <c:v>2120</c:v>
                </c:pt>
                <c:pt idx="185">
                  <c:v>2130</c:v>
                </c:pt>
                <c:pt idx="186">
                  <c:v>2140</c:v>
                </c:pt>
                <c:pt idx="187">
                  <c:v>2150</c:v>
                </c:pt>
                <c:pt idx="188">
                  <c:v>2160</c:v>
                </c:pt>
                <c:pt idx="189">
                  <c:v>2170</c:v>
                </c:pt>
                <c:pt idx="190">
                  <c:v>2180</c:v>
                </c:pt>
                <c:pt idx="191">
                  <c:v>2190</c:v>
                </c:pt>
                <c:pt idx="192">
                  <c:v>2200</c:v>
                </c:pt>
                <c:pt idx="193">
                  <c:v>2210</c:v>
                </c:pt>
                <c:pt idx="194">
                  <c:v>2220</c:v>
                </c:pt>
                <c:pt idx="195">
                  <c:v>2230</c:v>
                </c:pt>
                <c:pt idx="196">
                  <c:v>2240</c:v>
                </c:pt>
                <c:pt idx="197">
                  <c:v>2250</c:v>
                </c:pt>
                <c:pt idx="198">
                  <c:v>2260</c:v>
                </c:pt>
                <c:pt idx="199">
                  <c:v>2270</c:v>
                </c:pt>
                <c:pt idx="200">
                  <c:v>2280</c:v>
                </c:pt>
                <c:pt idx="201">
                  <c:v>2290</c:v>
                </c:pt>
                <c:pt idx="202">
                  <c:v>2300</c:v>
                </c:pt>
                <c:pt idx="203">
                  <c:v>2310</c:v>
                </c:pt>
                <c:pt idx="204">
                  <c:v>2320</c:v>
                </c:pt>
                <c:pt idx="205">
                  <c:v>2330</c:v>
                </c:pt>
                <c:pt idx="206">
                  <c:v>2340</c:v>
                </c:pt>
                <c:pt idx="207">
                  <c:v>2350</c:v>
                </c:pt>
                <c:pt idx="208">
                  <c:v>2360</c:v>
                </c:pt>
                <c:pt idx="209">
                  <c:v>2370</c:v>
                </c:pt>
                <c:pt idx="210">
                  <c:v>2380</c:v>
                </c:pt>
                <c:pt idx="211">
                  <c:v>2390</c:v>
                </c:pt>
                <c:pt idx="212">
                  <c:v>2400</c:v>
                </c:pt>
                <c:pt idx="213">
                  <c:v>2410</c:v>
                </c:pt>
                <c:pt idx="214">
                  <c:v>2420</c:v>
                </c:pt>
                <c:pt idx="215">
                  <c:v>2430</c:v>
                </c:pt>
                <c:pt idx="216">
                  <c:v>2440</c:v>
                </c:pt>
                <c:pt idx="217">
                  <c:v>2450</c:v>
                </c:pt>
                <c:pt idx="218">
                  <c:v>2460</c:v>
                </c:pt>
                <c:pt idx="219">
                  <c:v>2470</c:v>
                </c:pt>
                <c:pt idx="220">
                  <c:v>2480</c:v>
                </c:pt>
                <c:pt idx="221">
                  <c:v>2490</c:v>
                </c:pt>
                <c:pt idx="222">
                  <c:v>2500</c:v>
                </c:pt>
                <c:pt idx="223">
                  <c:v>2510</c:v>
                </c:pt>
                <c:pt idx="224">
                  <c:v>2520</c:v>
                </c:pt>
                <c:pt idx="225">
                  <c:v>2530</c:v>
                </c:pt>
                <c:pt idx="226">
                  <c:v>2540</c:v>
                </c:pt>
                <c:pt idx="227">
                  <c:v>2550</c:v>
                </c:pt>
                <c:pt idx="228">
                  <c:v>2560</c:v>
                </c:pt>
                <c:pt idx="229">
                  <c:v>2570</c:v>
                </c:pt>
                <c:pt idx="230">
                  <c:v>2580</c:v>
                </c:pt>
                <c:pt idx="231">
                  <c:v>2590</c:v>
                </c:pt>
                <c:pt idx="232">
                  <c:v>2600</c:v>
                </c:pt>
                <c:pt idx="233">
                  <c:v>2610</c:v>
                </c:pt>
                <c:pt idx="234">
                  <c:v>2620</c:v>
                </c:pt>
                <c:pt idx="235">
                  <c:v>2630</c:v>
                </c:pt>
                <c:pt idx="236">
                  <c:v>2640</c:v>
                </c:pt>
                <c:pt idx="237">
                  <c:v>2650</c:v>
                </c:pt>
                <c:pt idx="238">
                  <c:v>2660</c:v>
                </c:pt>
                <c:pt idx="239">
                  <c:v>2670</c:v>
                </c:pt>
                <c:pt idx="240">
                  <c:v>2680</c:v>
                </c:pt>
                <c:pt idx="241">
                  <c:v>2690</c:v>
                </c:pt>
                <c:pt idx="242">
                  <c:v>2700</c:v>
                </c:pt>
                <c:pt idx="243">
                  <c:v>2710</c:v>
                </c:pt>
                <c:pt idx="244">
                  <c:v>2720</c:v>
                </c:pt>
                <c:pt idx="245">
                  <c:v>2730</c:v>
                </c:pt>
                <c:pt idx="246">
                  <c:v>2740</c:v>
                </c:pt>
                <c:pt idx="247">
                  <c:v>2750</c:v>
                </c:pt>
                <c:pt idx="248">
                  <c:v>2760</c:v>
                </c:pt>
                <c:pt idx="249">
                  <c:v>2770</c:v>
                </c:pt>
                <c:pt idx="250">
                  <c:v>2780</c:v>
                </c:pt>
                <c:pt idx="251">
                  <c:v>2790</c:v>
                </c:pt>
                <c:pt idx="252">
                  <c:v>2800</c:v>
                </c:pt>
                <c:pt idx="253">
                  <c:v>2810</c:v>
                </c:pt>
                <c:pt idx="254">
                  <c:v>2820</c:v>
                </c:pt>
                <c:pt idx="255">
                  <c:v>2830</c:v>
                </c:pt>
                <c:pt idx="256">
                  <c:v>2840</c:v>
                </c:pt>
                <c:pt idx="257">
                  <c:v>2850</c:v>
                </c:pt>
                <c:pt idx="258">
                  <c:v>2860</c:v>
                </c:pt>
                <c:pt idx="259">
                  <c:v>2870</c:v>
                </c:pt>
                <c:pt idx="260">
                  <c:v>2880</c:v>
                </c:pt>
                <c:pt idx="261">
                  <c:v>2890</c:v>
                </c:pt>
                <c:pt idx="262">
                  <c:v>2900</c:v>
                </c:pt>
                <c:pt idx="263">
                  <c:v>2910</c:v>
                </c:pt>
                <c:pt idx="264">
                  <c:v>2920</c:v>
                </c:pt>
                <c:pt idx="265">
                  <c:v>2930</c:v>
                </c:pt>
                <c:pt idx="266">
                  <c:v>2940</c:v>
                </c:pt>
                <c:pt idx="267">
                  <c:v>2950</c:v>
                </c:pt>
                <c:pt idx="268">
                  <c:v>2960</c:v>
                </c:pt>
                <c:pt idx="269">
                  <c:v>2970</c:v>
                </c:pt>
                <c:pt idx="270">
                  <c:v>2980</c:v>
                </c:pt>
                <c:pt idx="271">
                  <c:v>2990</c:v>
                </c:pt>
                <c:pt idx="272">
                  <c:v>3000</c:v>
                </c:pt>
                <c:pt idx="273">
                  <c:v>3010</c:v>
                </c:pt>
                <c:pt idx="274">
                  <c:v>3020</c:v>
                </c:pt>
                <c:pt idx="275">
                  <c:v>3030</c:v>
                </c:pt>
                <c:pt idx="276">
                  <c:v>3040</c:v>
                </c:pt>
                <c:pt idx="277">
                  <c:v>3050</c:v>
                </c:pt>
                <c:pt idx="278">
                  <c:v>3060</c:v>
                </c:pt>
                <c:pt idx="279">
                  <c:v>3070</c:v>
                </c:pt>
                <c:pt idx="280">
                  <c:v>3080</c:v>
                </c:pt>
                <c:pt idx="281">
                  <c:v>3090</c:v>
                </c:pt>
                <c:pt idx="282">
                  <c:v>3100</c:v>
                </c:pt>
                <c:pt idx="283">
                  <c:v>3110</c:v>
                </c:pt>
                <c:pt idx="284">
                  <c:v>3120</c:v>
                </c:pt>
                <c:pt idx="285">
                  <c:v>3130</c:v>
                </c:pt>
                <c:pt idx="286">
                  <c:v>3140</c:v>
                </c:pt>
                <c:pt idx="287">
                  <c:v>3150</c:v>
                </c:pt>
                <c:pt idx="288">
                  <c:v>3160</c:v>
                </c:pt>
                <c:pt idx="289">
                  <c:v>3170</c:v>
                </c:pt>
                <c:pt idx="290">
                  <c:v>3180</c:v>
                </c:pt>
                <c:pt idx="291">
                  <c:v>3190</c:v>
                </c:pt>
                <c:pt idx="292">
                  <c:v>3200</c:v>
                </c:pt>
                <c:pt idx="293">
                  <c:v>3210</c:v>
                </c:pt>
                <c:pt idx="294">
                  <c:v>3220</c:v>
                </c:pt>
                <c:pt idx="295">
                  <c:v>3230</c:v>
                </c:pt>
                <c:pt idx="296">
                  <c:v>3240</c:v>
                </c:pt>
                <c:pt idx="297">
                  <c:v>3250</c:v>
                </c:pt>
                <c:pt idx="298">
                  <c:v>3260</c:v>
                </c:pt>
                <c:pt idx="299">
                  <c:v>3270</c:v>
                </c:pt>
                <c:pt idx="300">
                  <c:v>3280</c:v>
                </c:pt>
                <c:pt idx="301">
                  <c:v>3290</c:v>
                </c:pt>
                <c:pt idx="302">
                  <c:v>3300</c:v>
                </c:pt>
                <c:pt idx="303">
                  <c:v>3310</c:v>
                </c:pt>
                <c:pt idx="304">
                  <c:v>3320</c:v>
                </c:pt>
                <c:pt idx="305">
                  <c:v>3330</c:v>
                </c:pt>
                <c:pt idx="306">
                  <c:v>3340</c:v>
                </c:pt>
                <c:pt idx="307">
                  <c:v>3350</c:v>
                </c:pt>
                <c:pt idx="308">
                  <c:v>3360</c:v>
                </c:pt>
                <c:pt idx="309">
                  <c:v>3370</c:v>
                </c:pt>
                <c:pt idx="310">
                  <c:v>3380</c:v>
                </c:pt>
                <c:pt idx="311">
                  <c:v>3390</c:v>
                </c:pt>
                <c:pt idx="312">
                  <c:v>3400</c:v>
                </c:pt>
                <c:pt idx="313">
                  <c:v>3410</c:v>
                </c:pt>
                <c:pt idx="314">
                  <c:v>3420</c:v>
                </c:pt>
                <c:pt idx="315">
                  <c:v>3430</c:v>
                </c:pt>
                <c:pt idx="316">
                  <c:v>3440</c:v>
                </c:pt>
                <c:pt idx="317">
                  <c:v>3450</c:v>
                </c:pt>
                <c:pt idx="318">
                  <c:v>3460</c:v>
                </c:pt>
                <c:pt idx="319">
                  <c:v>3470</c:v>
                </c:pt>
                <c:pt idx="320">
                  <c:v>3480</c:v>
                </c:pt>
                <c:pt idx="321">
                  <c:v>3490</c:v>
                </c:pt>
                <c:pt idx="322">
                  <c:v>3500</c:v>
                </c:pt>
                <c:pt idx="323">
                  <c:v>3510</c:v>
                </c:pt>
                <c:pt idx="324">
                  <c:v>3520</c:v>
                </c:pt>
                <c:pt idx="325">
                  <c:v>3530</c:v>
                </c:pt>
                <c:pt idx="326">
                  <c:v>3540</c:v>
                </c:pt>
                <c:pt idx="327">
                  <c:v>3550</c:v>
                </c:pt>
                <c:pt idx="328">
                  <c:v>3560</c:v>
                </c:pt>
                <c:pt idx="329">
                  <c:v>3570</c:v>
                </c:pt>
                <c:pt idx="330">
                  <c:v>3580</c:v>
                </c:pt>
                <c:pt idx="331">
                  <c:v>3590</c:v>
                </c:pt>
                <c:pt idx="332">
                  <c:v>3600</c:v>
                </c:pt>
                <c:pt idx="333">
                  <c:v>3610</c:v>
                </c:pt>
                <c:pt idx="334">
                  <c:v>3620</c:v>
                </c:pt>
                <c:pt idx="335">
                  <c:v>3630</c:v>
                </c:pt>
                <c:pt idx="336">
                  <c:v>3640</c:v>
                </c:pt>
                <c:pt idx="337">
                  <c:v>3650</c:v>
                </c:pt>
                <c:pt idx="338">
                  <c:v>3660</c:v>
                </c:pt>
                <c:pt idx="339">
                  <c:v>3670</c:v>
                </c:pt>
                <c:pt idx="340">
                  <c:v>3680</c:v>
                </c:pt>
                <c:pt idx="341">
                  <c:v>3690</c:v>
                </c:pt>
                <c:pt idx="342">
                  <c:v>3700</c:v>
                </c:pt>
                <c:pt idx="343">
                  <c:v>3710</c:v>
                </c:pt>
                <c:pt idx="344">
                  <c:v>3720</c:v>
                </c:pt>
                <c:pt idx="345">
                  <c:v>3730</c:v>
                </c:pt>
                <c:pt idx="346">
                  <c:v>3740</c:v>
                </c:pt>
                <c:pt idx="347">
                  <c:v>3750</c:v>
                </c:pt>
                <c:pt idx="348">
                  <c:v>3760</c:v>
                </c:pt>
                <c:pt idx="349">
                  <c:v>3770</c:v>
                </c:pt>
                <c:pt idx="350">
                  <c:v>3780</c:v>
                </c:pt>
                <c:pt idx="351">
                  <c:v>3790</c:v>
                </c:pt>
                <c:pt idx="352">
                  <c:v>3800</c:v>
                </c:pt>
                <c:pt idx="353">
                  <c:v>3810</c:v>
                </c:pt>
                <c:pt idx="354">
                  <c:v>3820</c:v>
                </c:pt>
                <c:pt idx="355">
                  <c:v>3830</c:v>
                </c:pt>
                <c:pt idx="356">
                  <c:v>3840</c:v>
                </c:pt>
                <c:pt idx="357">
                  <c:v>3850</c:v>
                </c:pt>
                <c:pt idx="358">
                  <c:v>3860</c:v>
                </c:pt>
                <c:pt idx="359">
                  <c:v>3870</c:v>
                </c:pt>
                <c:pt idx="360">
                  <c:v>3880</c:v>
                </c:pt>
                <c:pt idx="361">
                  <c:v>3890</c:v>
                </c:pt>
                <c:pt idx="362">
                  <c:v>3900</c:v>
                </c:pt>
                <c:pt idx="363">
                  <c:v>3910</c:v>
                </c:pt>
                <c:pt idx="364">
                  <c:v>3920</c:v>
                </c:pt>
                <c:pt idx="365">
                  <c:v>3930</c:v>
                </c:pt>
                <c:pt idx="366">
                  <c:v>3940</c:v>
                </c:pt>
                <c:pt idx="367">
                  <c:v>3950</c:v>
                </c:pt>
                <c:pt idx="368">
                  <c:v>3960</c:v>
                </c:pt>
                <c:pt idx="369">
                  <c:v>3970</c:v>
                </c:pt>
                <c:pt idx="370">
                  <c:v>3980</c:v>
                </c:pt>
                <c:pt idx="371">
                  <c:v>3990</c:v>
                </c:pt>
                <c:pt idx="372">
                  <c:v>4000</c:v>
                </c:pt>
              </c:numCache>
            </c:numRef>
          </c:xVal>
          <c:yVal>
            <c:numRef>
              <c:f>Sheet1!$F$4:$F$376</c:f>
              <c:numCache>
                <c:formatCode>General</c:formatCode>
                <c:ptCount val="37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1.010607127359304</c:v>
                </c:pt>
                <c:pt idx="151">
                  <c:v>0.89400015970897073</c:v>
                </c:pt>
                <c:pt idx="152">
                  <c:v>0.32005575770738237</c:v>
                </c:pt>
                <c:pt idx="153">
                  <c:v>9.7451688875141787E-2</c:v>
                </c:pt>
                <c:pt idx="154">
                  <c:v>9.9305976977480653E-3</c:v>
                </c:pt>
                <c:pt idx="155">
                  <c:v>5.2331348771050287E-5</c:v>
                </c:pt>
                <c:pt idx="156">
                  <c:v>6.3052834534139732E-7</c:v>
                </c:pt>
                <c:pt idx="157">
                  <c:v>3.0160337881480199E-5</c:v>
                </c:pt>
                <c:pt idx="158">
                  <c:v>1.121321400714786E-4</c:v>
                </c:pt>
                <c:pt idx="159">
                  <c:v>2.681075346234205E-9</c:v>
                </c:pt>
                <c:pt idx="160">
                  <c:v>7.7937418314410795E-4</c:v>
                </c:pt>
                <c:pt idx="161">
                  <c:v>2.2457600970463018E-3</c:v>
                </c:pt>
                <c:pt idx="162">
                  <c:v>8.6702046893578672E-6</c:v>
                </c:pt>
                <c:pt idx="163">
                  <c:v>2.3173573383079762E-4</c:v>
                </c:pt>
                <c:pt idx="164">
                  <c:v>4.5320450371100964E-3</c:v>
                </c:pt>
                <c:pt idx="165">
                  <c:v>5.5550207890132002E-3</c:v>
                </c:pt>
                <c:pt idx="166">
                  <c:v>3.3004115947323096E-2</c:v>
                </c:pt>
                <c:pt idx="167">
                  <c:v>0.16820323800337389</c:v>
                </c:pt>
                <c:pt idx="168">
                  <c:v>0.22028218638739214</c:v>
                </c:pt>
                <c:pt idx="169">
                  <c:v>0.49119528706586979</c:v>
                </c:pt>
                <c:pt idx="170">
                  <c:v>0.75933298906622637</c:v>
                </c:pt>
                <c:pt idx="171">
                  <c:v>0.86090654721007054</c:v>
                </c:pt>
                <c:pt idx="172">
                  <c:v>0.38368881145792638</c:v>
                </c:pt>
                <c:pt idx="173">
                  <c:v>0.3996976328186827</c:v>
                </c:pt>
                <c:pt idx="174">
                  <c:v>0.45231959398755073</c:v>
                </c:pt>
                <c:pt idx="175">
                  <c:v>0.85329431242986176</c:v>
                </c:pt>
                <c:pt idx="176">
                  <c:v>0.9028190895666236</c:v>
                </c:pt>
                <c:pt idx="177">
                  <c:v>0.68305980437945713</c:v>
                </c:pt>
                <c:pt idx="178">
                  <c:v>0.69579043744649072</c:v>
                </c:pt>
                <c:pt idx="179">
                  <c:v>0.66042421588507105</c:v>
                </c:pt>
                <c:pt idx="180">
                  <c:v>0.8729634421921979</c:v>
                </c:pt>
                <c:pt idx="181">
                  <c:v>0.89597109500212913</c:v>
                </c:pt>
                <c:pt idx="182">
                  <c:v>0.86613555921232765</c:v>
                </c:pt>
                <c:pt idx="183">
                  <c:v>0.90154200394299533</c:v>
                </c:pt>
                <c:pt idx="184">
                  <c:v>0.88076673702633546</c:v>
                </c:pt>
                <c:pt idx="185">
                  <c:v>0.90274869902043942</c:v>
                </c:pt>
                <c:pt idx="186">
                  <c:v>0.91273410078628792</c:v>
                </c:pt>
                <c:pt idx="187">
                  <c:v>0.85111220549815059</c:v>
                </c:pt>
                <c:pt idx="188">
                  <c:v>0.8463960389038071</c:v>
                </c:pt>
                <c:pt idx="189">
                  <c:v>0.82453474641744762</c:v>
                </c:pt>
                <c:pt idx="190">
                  <c:v>0.82264425746278558</c:v>
                </c:pt>
                <c:pt idx="191">
                  <c:v>0.7950913865278153</c:v>
                </c:pt>
                <c:pt idx="192">
                  <c:v>0.71599252420136472</c:v>
                </c:pt>
                <c:pt idx="193">
                  <c:v>0.79757516722888744</c:v>
                </c:pt>
                <c:pt idx="194">
                  <c:v>0.7816367364143153</c:v>
                </c:pt>
                <c:pt idx="195">
                  <c:v>0.76195755085966699</c:v>
                </c:pt>
                <c:pt idx="196">
                  <c:v>0.73525942227121976</c:v>
                </c:pt>
                <c:pt idx="197">
                  <c:v>0.72338353155070889</c:v>
                </c:pt>
                <c:pt idx="198">
                  <c:v>0.67302412365204822</c:v>
                </c:pt>
                <c:pt idx="199">
                  <c:v>0.65228907990463647</c:v>
                </c:pt>
                <c:pt idx="200">
                  <c:v>0.66657836078003518</c:v>
                </c:pt>
                <c:pt idx="201">
                  <c:v>0.6357271899667184</c:v>
                </c:pt>
                <c:pt idx="202">
                  <c:v>0.59152192696302186</c:v>
                </c:pt>
                <c:pt idx="203">
                  <c:v>0.64226345496953974</c:v>
                </c:pt>
                <c:pt idx="204">
                  <c:v>0.52321292978738254</c:v>
                </c:pt>
                <c:pt idx="205">
                  <c:v>0.57141034233895605</c:v>
                </c:pt>
                <c:pt idx="206">
                  <c:v>0.46091729641433893</c:v>
                </c:pt>
                <c:pt idx="207">
                  <c:v>0.41767738947259747</c:v>
                </c:pt>
                <c:pt idx="208">
                  <c:v>0.50517283837959548</c:v>
                </c:pt>
                <c:pt idx="209">
                  <c:v>0.3098893516799171</c:v>
                </c:pt>
                <c:pt idx="210">
                  <c:v>0.42789407446162292</c:v>
                </c:pt>
                <c:pt idx="211">
                  <c:v>0.37316039690722796</c:v>
                </c:pt>
                <c:pt idx="212">
                  <c:v>0.44396323057625148</c:v>
                </c:pt>
                <c:pt idx="213">
                  <c:v>0.34001650544676759</c:v>
                </c:pt>
                <c:pt idx="214">
                  <c:v>0.26738351757695417</c:v>
                </c:pt>
                <c:pt idx="215">
                  <c:v>0.45350617748037064</c:v>
                </c:pt>
                <c:pt idx="216">
                  <c:v>0.43490296170310988</c:v>
                </c:pt>
                <c:pt idx="217">
                  <c:v>0.13686938915907948</c:v>
                </c:pt>
                <c:pt idx="218">
                  <c:v>0.33549139890635277</c:v>
                </c:pt>
                <c:pt idx="219">
                  <c:v>0.16820323800337389</c:v>
                </c:pt>
                <c:pt idx="220">
                  <c:v>8.0843542292588305E-2</c:v>
                </c:pt>
                <c:pt idx="221">
                  <c:v>3.5308903545241035E-2</c:v>
                </c:pt>
                <c:pt idx="222">
                  <c:v>7.1036128050662631E-2</c:v>
                </c:pt>
                <c:pt idx="223">
                  <c:v>2.2286652501158462E-2</c:v>
                </c:pt>
                <c:pt idx="224">
                  <c:v>3.7260732833006615E-3</c:v>
                </c:pt>
                <c:pt idx="225">
                  <c:v>6.3947800049910659E-6</c:v>
                </c:pt>
                <c:pt idx="226">
                  <c:v>3.7926426284063191E-6</c:v>
                </c:pt>
                <c:pt idx="227">
                  <c:v>2.8379457063019179E-12</c:v>
                </c:pt>
                <c:pt idx="228">
                  <c:v>3.1193067751925981E-10</c:v>
                </c:pt>
                <c:pt idx="229">
                  <c:v>1.5343127909699762E-17</c:v>
                </c:pt>
                <c:pt idx="230">
                  <c:v>3.8427204741202428E-21</c:v>
                </c:pt>
                <c:pt idx="231">
                  <c:v>5.509870281532174E-30</c:v>
                </c:pt>
                <c:pt idx="232">
                  <c:v>4.5162574431802046E-27</c:v>
                </c:pt>
                <c:pt idx="233">
                  <c:v>5.9778668557341838E-33</c:v>
                </c:pt>
                <c:pt idx="234">
                  <c:v>5.6820254459141759E-28</c:v>
                </c:pt>
                <c:pt idx="235">
                  <c:v>2.8182363533703338E-44</c:v>
                </c:pt>
                <c:pt idx="236">
                  <c:v>1.1815555966638629E-15</c:v>
                </c:pt>
                <c:pt idx="237">
                  <c:v>1.4374755110050995E-18</c:v>
                </c:pt>
                <c:pt idx="238">
                  <c:v>2.6213439399007299E-24</c:v>
                </c:pt>
                <c:pt idx="239">
                  <c:v>0</c:v>
                </c:pt>
                <c:pt idx="240">
                  <c:v>0</c:v>
                </c:pt>
                <c:pt idx="241">
                  <c:v>1.0283053218284819E-28</c:v>
                </c:pt>
                <c:pt idx="242">
                  <c:v>0</c:v>
                </c:pt>
                <c:pt idx="243">
                  <c:v>1.1312766351036984E-34</c:v>
                </c:pt>
                <c:pt idx="244">
                  <c:v>5.6364727067406676E-44</c:v>
                </c:pt>
                <c:pt idx="245">
                  <c:v>6.107284902790046E-18</c:v>
                </c:pt>
                <c:pt idx="246">
                  <c:v>2.3444074196273446E-26</c:v>
                </c:pt>
                <c:pt idx="247">
                  <c:v>1.6740883041072329E-27</c:v>
                </c:pt>
                <c:pt idx="248">
                  <c:v>0</c:v>
                </c:pt>
                <c:pt idx="249">
                  <c:v>8.4258489361754656E-23</c:v>
                </c:pt>
                <c:pt idx="250">
                  <c:v>4.8335176906248425E-33</c:v>
                </c:pt>
                <c:pt idx="251">
                  <c:v>1.2237899243744011E-15</c:v>
                </c:pt>
                <c:pt idx="252">
                  <c:v>1.657596804715499E-11</c:v>
                </c:pt>
                <c:pt idx="253">
                  <c:v>4.0457469209001863E-9</c:v>
                </c:pt>
                <c:pt idx="254">
                  <c:v>2.0662642042765151E-10</c:v>
                </c:pt>
                <c:pt idx="255">
                  <c:v>3.9225634650777838E-5</c:v>
                </c:pt>
                <c:pt idx="256">
                  <c:v>1.9718403144665265E-6</c:v>
                </c:pt>
                <c:pt idx="257">
                  <c:v>1.1630529388097224E-5</c:v>
                </c:pt>
                <c:pt idx="258">
                  <c:v>2.549746698639056E-4</c:v>
                </c:pt>
                <c:pt idx="259">
                  <c:v>6.3481211286632339E-5</c:v>
                </c:pt>
                <c:pt idx="260">
                  <c:v>2.4861940912270083E-3</c:v>
                </c:pt>
                <c:pt idx="261">
                  <c:v>1.8726902022698825E-3</c:v>
                </c:pt>
                <c:pt idx="262">
                  <c:v>8.1604765770609197E-3</c:v>
                </c:pt>
                <c:pt idx="263">
                  <c:v>2.7371866673353486E-2</c:v>
                </c:pt>
                <c:pt idx="264">
                  <c:v>2.9109507584872765E-2</c:v>
                </c:pt>
                <c:pt idx="265">
                  <c:v>5.9186382390163099E-2</c:v>
                </c:pt>
                <c:pt idx="266">
                  <c:v>1.6363790829371096E-2</c:v>
                </c:pt>
                <c:pt idx="267">
                  <c:v>5.2567659890383055E-2</c:v>
                </c:pt>
                <c:pt idx="268">
                  <c:v>4.6227482837646328E-2</c:v>
                </c:pt>
                <c:pt idx="269">
                  <c:v>3.5429573052985423E-3</c:v>
                </c:pt>
                <c:pt idx="270">
                  <c:v>1.3455655692731191E-2</c:v>
                </c:pt>
                <c:pt idx="271">
                  <c:v>0.10337354496769795</c:v>
                </c:pt>
                <c:pt idx="272">
                  <c:v>7.8909813430984382E-2</c:v>
                </c:pt>
                <c:pt idx="273">
                  <c:v>6.8861060173569924E-2</c:v>
                </c:pt>
                <c:pt idx="274">
                  <c:v>6.3722550302121126E-3</c:v>
                </c:pt>
                <c:pt idx="275">
                  <c:v>6.1091955033293323E-2</c:v>
                </c:pt>
                <c:pt idx="276">
                  <c:v>2.0354934798016942E-2</c:v>
                </c:pt>
                <c:pt idx="277">
                  <c:v>1.037858324524913E-2</c:v>
                </c:pt>
                <c:pt idx="278">
                  <c:v>6.3363558516581542E-2</c:v>
                </c:pt>
                <c:pt idx="279">
                  <c:v>1.7589591912207905E-2</c:v>
                </c:pt>
                <c:pt idx="280">
                  <c:v>3.6426102071107885E-2</c:v>
                </c:pt>
                <c:pt idx="281">
                  <c:v>2.3937813598794256E-2</c:v>
                </c:pt>
                <c:pt idx="282">
                  <c:v>4.4255541965256683E-2</c:v>
                </c:pt>
                <c:pt idx="283">
                  <c:v>8.5040830003630819E-3</c:v>
                </c:pt>
                <c:pt idx="284">
                  <c:v>9.8744863766469224E-2</c:v>
                </c:pt>
                <c:pt idx="285">
                  <c:v>5.7935441826546211E-2</c:v>
                </c:pt>
                <c:pt idx="286">
                  <c:v>3.3426459224428481E-2</c:v>
                </c:pt>
                <c:pt idx="287">
                  <c:v>6.7116380207432214E-2</c:v>
                </c:pt>
                <c:pt idx="288">
                  <c:v>9.2835074624687514E-2</c:v>
                </c:pt>
                <c:pt idx="289">
                  <c:v>0.12585829657740347</c:v>
                </c:pt>
                <c:pt idx="290">
                  <c:v>0.10680257014610117</c:v>
                </c:pt>
                <c:pt idx="291">
                  <c:v>4.2624492452244957E-2</c:v>
                </c:pt>
                <c:pt idx="292">
                  <c:v>4.4087610233645739E-3</c:v>
                </c:pt>
                <c:pt idx="293">
                  <c:v>1.3710067238225624E-3</c:v>
                </c:pt>
                <c:pt idx="294">
                  <c:v>1.6178764250829692E-2</c:v>
                </c:pt>
                <c:pt idx="295">
                  <c:v>3.4270140199408037E-3</c:v>
                </c:pt>
                <c:pt idx="296">
                  <c:v>3.7673020317799961E-2</c:v>
                </c:pt>
                <c:pt idx="297">
                  <c:v>2.6212433819776094E-2</c:v>
                </c:pt>
                <c:pt idx="298">
                  <c:v>1.2316334423777865E-2</c:v>
                </c:pt>
                <c:pt idx="299">
                  <c:v>1.2253988511443261E-2</c:v>
                </c:pt>
                <c:pt idx="300">
                  <c:v>2.8803811498586969E-2</c:v>
                </c:pt>
                <c:pt idx="301">
                  <c:v>8.8059578855703091E-2</c:v>
                </c:pt>
                <c:pt idx="302">
                  <c:v>1.7893276840031298E-2</c:v>
                </c:pt>
                <c:pt idx="303">
                  <c:v>3.9453901136260988E-2</c:v>
                </c:pt>
                <c:pt idx="304">
                  <c:v>6.0321681342191615E-4</c:v>
                </c:pt>
                <c:pt idx="305">
                  <c:v>4.6876081441772452E-2</c:v>
                </c:pt>
                <c:pt idx="306">
                  <c:v>3.4795052558096153E-2</c:v>
                </c:pt>
                <c:pt idx="307">
                  <c:v>8.0724883943306319E-2</c:v>
                </c:pt>
                <c:pt idx="308">
                  <c:v>5.2694362873514679E-2</c:v>
                </c:pt>
                <c:pt idx="309">
                  <c:v>3.9608760337866297E-2</c:v>
                </c:pt>
                <c:pt idx="310">
                  <c:v>5.1400182402956039E-2</c:v>
                </c:pt>
                <c:pt idx="311">
                  <c:v>9.9101844393546384E-2</c:v>
                </c:pt>
                <c:pt idx="312">
                  <c:v>0.12578790603121925</c:v>
                </c:pt>
                <c:pt idx="313">
                  <c:v>7.1197020727655158E-2</c:v>
                </c:pt>
                <c:pt idx="314">
                  <c:v>0.13238450578791278</c:v>
                </c:pt>
                <c:pt idx="315">
                  <c:v>8.737679055771605E-2</c:v>
                </c:pt>
                <c:pt idx="316">
                  <c:v>8.0796280068721749E-2</c:v>
                </c:pt>
                <c:pt idx="317">
                  <c:v>0.11215225165610265</c:v>
                </c:pt>
                <c:pt idx="318">
                  <c:v>0.12599907766977192</c:v>
                </c:pt>
                <c:pt idx="319">
                  <c:v>0.12332423691477118</c:v>
                </c:pt>
                <c:pt idx="320">
                  <c:v>0.11286621291025699</c:v>
                </c:pt>
                <c:pt idx="321">
                  <c:v>0.10477130009907051</c:v>
                </c:pt>
                <c:pt idx="322">
                  <c:v>0.11983487698249579</c:v>
                </c:pt>
                <c:pt idx="323">
                  <c:v>0.12029744342884928</c:v>
                </c:pt>
                <c:pt idx="324">
                  <c:v>0.12189631440646252</c:v>
                </c:pt>
                <c:pt idx="325">
                  <c:v>0.11189080105598979</c:v>
                </c:pt>
                <c:pt idx="326">
                  <c:v>9.0813860369968899E-2</c:v>
                </c:pt>
                <c:pt idx="327">
                  <c:v>0.10596793938420244</c:v>
                </c:pt>
                <c:pt idx="328">
                  <c:v>0.1085522780083949</c:v>
                </c:pt>
                <c:pt idx="329">
                  <c:v>8.3841173980805303E-2</c:v>
                </c:pt>
                <c:pt idx="330">
                  <c:v>0.10243835628267889</c:v>
                </c:pt>
                <c:pt idx="331">
                  <c:v>9.5050365671028342E-2</c:v>
                </c:pt>
                <c:pt idx="332">
                  <c:v>0.10319254070608137</c:v>
                </c:pt>
                <c:pt idx="333">
                  <c:v>9.5315838588065999E-2</c:v>
                </c:pt>
                <c:pt idx="334">
                  <c:v>0.11678797191194981</c:v>
                </c:pt>
                <c:pt idx="335">
                  <c:v>0.10010541246628728</c:v>
                </c:pt>
                <c:pt idx="336">
                  <c:v>0.11544049574213741</c:v>
                </c:pt>
                <c:pt idx="337">
                  <c:v>0.10179478557470879</c:v>
                </c:pt>
                <c:pt idx="338">
                  <c:v>0.1097489172935268</c:v>
                </c:pt>
                <c:pt idx="339">
                  <c:v>7.9443776002753319E-2</c:v>
                </c:pt>
                <c:pt idx="340">
                  <c:v>8.3776816910008295E-2</c:v>
                </c:pt>
                <c:pt idx="341">
                  <c:v>9.7462750246685034E-2</c:v>
                </c:pt>
                <c:pt idx="342">
                  <c:v>0.10938690877029363</c:v>
                </c:pt>
                <c:pt idx="343">
                  <c:v>9.4162439209875853E-2</c:v>
                </c:pt>
                <c:pt idx="344">
                  <c:v>0.10433890102965311</c:v>
                </c:pt>
                <c:pt idx="345">
                  <c:v>9.3224233787163172E-2</c:v>
                </c:pt>
                <c:pt idx="346">
                  <c:v>8.8987728486103729E-2</c:v>
                </c:pt>
                <c:pt idx="347">
                  <c:v>9.3421327316479008E-2</c:v>
                </c:pt>
                <c:pt idx="348">
                  <c:v>8.9127503999240965E-2</c:v>
                </c:pt>
                <c:pt idx="349">
                  <c:v>9.1752065792681567E-2</c:v>
                </c:pt>
                <c:pt idx="350">
                  <c:v>9.6280189070789973E-2</c:v>
                </c:pt>
                <c:pt idx="351">
                  <c:v>7.799674748905179E-2</c:v>
                </c:pt>
                <c:pt idx="352">
                  <c:v>9.914206756279452E-2</c:v>
                </c:pt>
                <c:pt idx="353">
                  <c:v>8.2911013191942259E-2</c:v>
                </c:pt>
                <c:pt idx="354">
                  <c:v>9.7088674772677408E-2</c:v>
                </c:pt>
                <c:pt idx="355">
                  <c:v>9.6460187753175358E-2</c:v>
                </c:pt>
                <c:pt idx="356">
                  <c:v>9.0256769475882279E-2</c:v>
                </c:pt>
                <c:pt idx="357">
                  <c:v>8.8766501055238992E-2</c:v>
                </c:pt>
                <c:pt idx="358">
                  <c:v>8.0386003742390799E-2</c:v>
                </c:pt>
                <c:pt idx="359">
                  <c:v>7.4014653733486757E-2</c:v>
                </c:pt>
                <c:pt idx="360">
                  <c:v>6.5704546966822805E-2</c:v>
                </c:pt>
                <c:pt idx="361">
                  <c:v>6.920195153294785E-2</c:v>
                </c:pt>
                <c:pt idx="362">
                  <c:v>7.969617638978535E-2</c:v>
                </c:pt>
                <c:pt idx="363">
                  <c:v>7.1751094884048169E-2</c:v>
                </c:pt>
                <c:pt idx="364">
                  <c:v>6.985356687476757E-2</c:v>
                </c:pt>
                <c:pt idx="365">
                  <c:v>7.0895346958294192E-2</c:v>
                </c:pt>
                <c:pt idx="366">
                  <c:v>7.4440013748285766E-2</c:v>
                </c:pt>
                <c:pt idx="367">
                  <c:v>7.6702567018493165E-2</c:v>
                </c:pt>
                <c:pt idx="368">
                  <c:v>7.7914289992093128E-2</c:v>
                </c:pt>
                <c:pt idx="369">
                  <c:v>7.7234518431799695E-2</c:v>
                </c:pt>
                <c:pt idx="370">
                  <c:v>7.4284148967449254E-2</c:v>
                </c:pt>
                <c:pt idx="371">
                  <c:v>7.4134317661999974E-2</c:v>
                </c:pt>
                <c:pt idx="372">
                  <c:v>7.1439365322375159E-2</c:v>
                </c:pt>
              </c:numCache>
            </c:numRef>
          </c:yVal>
          <c:smooth val="1"/>
        </c:ser>
        <c:ser>
          <c:idx val="4"/>
          <c:order val="3"/>
          <c:tx>
            <c:strRef>
              <c:f>Sheet1!$H$2</c:f>
              <c:strCache>
                <c:ptCount val="1"/>
                <c:pt idx="0">
                  <c:v>useful 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xVal>
            <c:numRef>
              <c:f>Sheet1!$A$4:$A$376</c:f>
              <c:numCache>
                <c:formatCode>General</c:formatCode>
                <c:ptCount val="373"/>
                <c:pt idx="0">
                  <c:v>280</c:v>
                </c:pt>
                <c:pt idx="1">
                  <c:v>290</c:v>
                </c:pt>
                <c:pt idx="2">
                  <c:v>300</c:v>
                </c:pt>
                <c:pt idx="3">
                  <c:v>310</c:v>
                </c:pt>
                <c:pt idx="4">
                  <c:v>320</c:v>
                </c:pt>
                <c:pt idx="5">
                  <c:v>330</c:v>
                </c:pt>
                <c:pt idx="6">
                  <c:v>340</c:v>
                </c:pt>
                <c:pt idx="7">
                  <c:v>350</c:v>
                </c:pt>
                <c:pt idx="8">
                  <c:v>360</c:v>
                </c:pt>
                <c:pt idx="9">
                  <c:v>370</c:v>
                </c:pt>
                <c:pt idx="10">
                  <c:v>380</c:v>
                </c:pt>
                <c:pt idx="11">
                  <c:v>390</c:v>
                </c:pt>
                <c:pt idx="12">
                  <c:v>400</c:v>
                </c:pt>
                <c:pt idx="13">
                  <c:v>410</c:v>
                </c:pt>
                <c:pt idx="14">
                  <c:v>420</c:v>
                </c:pt>
                <c:pt idx="15">
                  <c:v>430</c:v>
                </c:pt>
                <c:pt idx="16">
                  <c:v>440</c:v>
                </c:pt>
                <c:pt idx="17">
                  <c:v>450</c:v>
                </c:pt>
                <c:pt idx="18">
                  <c:v>460</c:v>
                </c:pt>
                <c:pt idx="19">
                  <c:v>470</c:v>
                </c:pt>
                <c:pt idx="20">
                  <c:v>480</c:v>
                </c:pt>
                <c:pt idx="21">
                  <c:v>490</c:v>
                </c:pt>
                <c:pt idx="22">
                  <c:v>500</c:v>
                </c:pt>
                <c:pt idx="23">
                  <c:v>510</c:v>
                </c:pt>
                <c:pt idx="24">
                  <c:v>520</c:v>
                </c:pt>
                <c:pt idx="25">
                  <c:v>530</c:v>
                </c:pt>
                <c:pt idx="26">
                  <c:v>540</c:v>
                </c:pt>
                <c:pt idx="27">
                  <c:v>550</c:v>
                </c:pt>
                <c:pt idx="28">
                  <c:v>560</c:v>
                </c:pt>
                <c:pt idx="29">
                  <c:v>570</c:v>
                </c:pt>
                <c:pt idx="30">
                  <c:v>580</c:v>
                </c:pt>
                <c:pt idx="31">
                  <c:v>590</c:v>
                </c:pt>
                <c:pt idx="32">
                  <c:v>600</c:v>
                </c:pt>
                <c:pt idx="33">
                  <c:v>610</c:v>
                </c:pt>
                <c:pt idx="34">
                  <c:v>620</c:v>
                </c:pt>
                <c:pt idx="35">
                  <c:v>630</c:v>
                </c:pt>
                <c:pt idx="36">
                  <c:v>640</c:v>
                </c:pt>
                <c:pt idx="37">
                  <c:v>650</c:v>
                </c:pt>
                <c:pt idx="38">
                  <c:v>660</c:v>
                </c:pt>
                <c:pt idx="39">
                  <c:v>670</c:v>
                </c:pt>
                <c:pt idx="40">
                  <c:v>680</c:v>
                </c:pt>
                <c:pt idx="41">
                  <c:v>690</c:v>
                </c:pt>
                <c:pt idx="42">
                  <c:v>700</c:v>
                </c:pt>
                <c:pt idx="43">
                  <c:v>710</c:v>
                </c:pt>
                <c:pt idx="44">
                  <c:v>720</c:v>
                </c:pt>
                <c:pt idx="45">
                  <c:v>730</c:v>
                </c:pt>
                <c:pt idx="46">
                  <c:v>740</c:v>
                </c:pt>
                <c:pt idx="47">
                  <c:v>750</c:v>
                </c:pt>
                <c:pt idx="48">
                  <c:v>760</c:v>
                </c:pt>
                <c:pt idx="49">
                  <c:v>770</c:v>
                </c:pt>
                <c:pt idx="50">
                  <c:v>780</c:v>
                </c:pt>
                <c:pt idx="51">
                  <c:v>790</c:v>
                </c:pt>
                <c:pt idx="52">
                  <c:v>800</c:v>
                </c:pt>
                <c:pt idx="53">
                  <c:v>810</c:v>
                </c:pt>
                <c:pt idx="54">
                  <c:v>820</c:v>
                </c:pt>
                <c:pt idx="55">
                  <c:v>830</c:v>
                </c:pt>
                <c:pt idx="56">
                  <c:v>840</c:v>
                </c:pt>
                <c:pt idx="57">
                  <c:v>850</c:v>
                </c:pt>
                <c:pt idx="58">
                  <c:v>860</c:v>
                </c:pt>
                <c:pt idx="59">
                  <c:v>870</c:v>
                </c:pt>
                <c:pt idx="60">
                  <c:v>880</c:v>
                </c:pt>
                <c:pt idx="61">
                  <c:v>890</c:v>
                </c:pt>
                <c:pt idx="62">
                  <c:v>900</c:v>
                </c:pt>
                <c:pt idx="63">
                  <c:v>910</c:v>
                </c:pt>
                <c:pt idx="64">
                  <c:v>920</c:v>
                </c:pt>
                <c:pt idx="65">
                  <c:v>930</c:v>
                </c:pt>
                <c:pt idx="66">
                  <c:v>940</c:v>
                </c:pt>
                <c:pt idx="67">
                  <c:v>950</c:v>
                </c:pt>
                <c:pt idx="68">
                  <c:v>960</c:v>
                </c:pt>
                <c:pt idx="69">
                  <c:v>970</c:v>
                </c:pt>
                <c:pt idx="70">
                  <c:v>980</c:v>
                </c:pt>
                <c:pt idx="71">
                  <c:v>990</c:v>
                </c:pt>
                <c:pt idx="72">
                  <c:v>1000</c:v>
                </c:pt>
                <c:pt idx="73">
                  <c:v>1010</c:v>
                </c:pt>
                <c:pt idx="74">
                  <c:v>1020</c:v>
                </c:pt>
                <c:pt idx="75">
                  <c:v>1030</c:v>
                </c:pt>
                <c:pt idx="76">
                  <c:v>1040</c:v>
                </c:pt>
                <c:pt idx="77">
                  <c:v>1050</c:v>
                </c:pt>
                <c:pt idx="78">
                  <c:v>1060</c:v>
                </c:pt>
                <c:pt idx="79">
                  <c:v>1070</c:v>
                </c:pt>
                <c:pt idx="80">
                  <c:v>1080</c:v>
                </c:pt>
                <c:pt idx="81">
                  <c:v>1090</c:v>
                </c:pt>
                <c:pt idx="82">
                  <c:v>1100</c:v>
                </c:pt>
                <c:pt idx="83">
                  <c:v>1110</c:v>
                </c:pt>
                <c:pt idx="84">
                  <c:v>1120</c:v>
                </c:pt>
                <c:pt idx="85">
                  <c:v>1130</c:v>
                </c:pt>
                <c:pt idx="86">
                  <c:v>1140</c:v>
                </c:pt>
                <c:pt idx="87">
                  <c:v>1150</c:v>
                </c:pt>
                <c:pt idx="88">
                  <c:v>1160</c:v>
                </c:pt>
                <c:pt idx="89">
                  <c:v>1170</c:v>
                </c:pt>
                <c:pt idx="90">
                  <c:v>1180</c:v>
                </c:pt>
                <c:pt idx="91">
                  <c:v>1190</c:v>
                </c:pt>
                <c:pt idx="92">
                  <c:v>1200</c:v>
                </c:pt>
                <c:pt idx="93">
                  <c:v>1210</c:v>
                </c:pt>
                <c:pt idx="94">
                  <c:v>1220</c:v>
                </c:pt>
                <c:pt idx="95">
                  <c:v>1230</c:v>
                </c:pt>
                <c:pt idx="96">
                  <c:v>1240</c:v>
                </c:pt>
                <c:pt idx="97">
                  <c:v>1250</c:v>
                </c:pt>
                <c:pt idx="98">
                  <c:v>1260</c:v>
                </c:pt>
                <c:pt idx="99">
                  <c:v>1270</c:v>
                </c:pt>
                <c:pt idx="100">
                  <c:v>1280</c:v>
                </c:pt>
                <c:pt idx="101">
                  <c:v>1290</c:v>
                </c:pt>
                <c:pt idx="102">
                  <c:v>1300</c:v>
                </c:pt>
                <c:pt idx="103">
                  <c:v>1310</c:v>
                </c:pt>
                <c:pt idx="104">
                  <c:v>1320</c:v>
                </c:pt>
                <c:pt idx="105">
                  <c:v>1330</c:v>
                </c:pt>
                <c:pt idx="106">
                  <c:v>1340</c:v>
                </c:pt>
                <c:pt idx="107">
                  <c:v>1350</c:v>
                </c:pt>
                <c:pt idx="108">
                  <c:v>1360</c:v>
                </c:pt>
                <c:pt idx="109">
                  <c:v>1370</c:v>
                </c:pt>
                <c:pt idx="110">
                  <c:v>1380</c:v>
                </c:pt>
                <c:pt idx="111">
                  <c:v>1390</c:v>
                </c:pt>
                <c:pt idx="112">
                  <c:v>1400</c:v>
                </c:pt>
                <c:pt idx="113">
                  <c:v>1410</c:v>
                </c:pt>
                <c:pt idx="114">
                  <c:v>1420</c:v>
                </c:pt>
                <c:pt idx="115">
                  <c:v>1430</c:v>
                </c:pt>
                <c:pt idx="116">
                  <c:v>1440</c:v>
                </c:pt>
                <c:pt idx="117">
                  <c:v>1450</c:v>
                </c:pt>
                <c:pt idx="118">
                  <c:v>1460</c:v>
                </c:pt>
                <c:pt idx="119">
                  <c:v>1470</c:v>
                </c:pt>
                <c:pt idx="120">
                  <c:v>1480</c:v>
                </c:pt>
                <c:pt idx="121">
                  <c:v>1490</c:v>
                </c:pt>
                <c:pt idx="122">
                  <c:v>1500</c:v>
                </c:pt>
                <c:pt idx="123">
                  <c:v>1510</c:v>
                </c:pt>
                <c:pt idx="124">
                  <c:v>1520</c:v>
                </c:pt>
                <c:pt idx="125">
                  <c:v>1530</c:v>
                </c:pt>
                <c:pt idx="126">
                  <c:v>1540</c:v>
                </c:pt>
                <c:pt idx="127">
                  <c:v>1550</c:v>
                </c:pt>
                <c:pt idx="128">
                  <c:v>1560</c:v>
                </c:pt>
                <c:pt idx="129">
                  <c:v>1570</c:v>
                </c:pt>
                <c:pt idx="130">
                  <c:v>1580</c:v>
                </c:pt>
                <c:pt idx="131">
                  <c:v>1590</c:v>
                </c:pt>
                <c:pt idx="132">
                  <c:v>1600</c:v>
                </c:pt>
                <c:pt idx="133">
                  <c:v>1610</c:v>
                </c:pt>
                <c:pt idx="134">
                  <c:v>1620</c:v>
                </c:pt>
                <c:pt idx="135">
                  <c:v>1630</c:v>
                </c:pt>
                <c:pt idx="136">
                  <c:v>1640</c:v>
                </c:pt>
                <c:pt idx="137">
                  <c:v>1650</c:v>
                </c:pt>
                <c:pt idx="138">
                  <c:v>1660</c:v>
                </c:pt>
                <c:pt idx="139">
                  <c:v>1670</c:v>
                </c:pt>
                <c:pt idx="140">
                  <c:v>1680</c:v>
                </c:pt>
                <c:pt idx="141">
                  <c:v>1690</c:v>
                </c:pt>
                <c:pt idx="142">
                  <c:v>1700</c:v>
                </c:pt>
                <c:pt idx="143">
                  <c:v>1710</c:v>
                </c:pt>
                <c:pt idx="144">
                  <c:v>1720</c:v>
                </c:pt>
                <c:pt idx="145">
                  <c:v>1730</c:v>
                </c:pt>
                <c:pt idx="146">
                  <c:v>1740</c:v>
                </c:pt>
                <c:pt idx="147">
                  <c:v>1750</c:v>
                </c:pt>
                <c:pt idx="148">
                  <c:v>1760</c:v>
                </c:pt>
                <c:pt idx="149">
                  <c:v>1770</c:v>
                </c:pt>
                <c:pt idx="150">
                  <c:v>1780</c:v>
                </c:pt>
                <c:pt idx="151">
                  <c:v>1790</c:v>
                </c:pt>
                <c:pt idx="152">
                  <c:v>1800</c:v>
                </c:pt>
                <c:pt idx="153">
                  <c:v>1810</c:v>
                </c:pt>
                <c:pt idx="154">
                  <c:v>1820</c:v>
                </c:pt>
                <c:pt idx="155">
                  <c:v>1830</c:v>
                </c:pt>
                <c:pt idx="156">
                  <c:v>1840</c:v>
                </c:pt>
                <c:pt idx="157">
                  <c:v>1850</c:v>
                </c:pt>
                <c:pt idx="158">
                  <c:v>1860</c:v>
                </c:pt>
                <c:pt idx="159">
                  <c:v>1870</c:v>
                </c:pt>
                <c:pt idx="160">
                  <c:v>1880</c:v>
                </c:pt>
                <c:pt idx="161">
                  <c:v>1890</c:v>
                </c:pt>
                <c:pt idx="162">
                  <c:v>1900</c:v>
                </c:pt>
                <c:pt idx="163">
                  <c:v>1910</c:v>
                </c:pt>
                <c:pt idx="164">
                  <c:v>1920</c:v>
                </c:pt>
                <c:pt idx="165">
                  <c:v>1930</c:v>
                </c:pt>
                <c:pt idx="166">
                  <c:v>1940</c:v>
                </c:pt>
                <c:pt idx="167">
                  <c:v>1950</c:v>
                </c:pt>
                <c:pt idx="168">
                  <c:v>1960</c:v>
                </c:pt>
                <c:pt idx="169">
                  <c:v>1970</c:v>
                </c:pt>
                <c:pt idx="170">
                  <c:v>1980</c:v>
                </c:pt>
                <c:pt idx="171">
                  <c:v>1990</c:v>
                </c:pt>
                <c:pt idx="172">
                  <c:v>2000</c:v>
                </c:pt>
                <c:pt idx="173">
                  <c:v>2010</c:v>
                </c:pt>
                <c:pt idx="174">
                  <c:v>2020</c:v>
                </c:pt>
                <c:pt idx="175">
                  <c:v>2030</c:v>
                </c:pt>
                <c:pt idx="176">
                  <c:v>2040</c:v>
                </c:pt>
                <c:pt idx="177">
                  <c:v>2050</c:v>
                </c:pt>
                <c:pt idx="178">
                  <c:v>2060</c:v>
                </c:pt>
                <c:pt idx="179">
                  <c:v>2070</c:v>
                </c:pt>
                <c:pt idx="180">
                  <c:v>2080</c:v>
                </c:pt>
                <c:pt idx="181">
                  <c:v>2090</c:v>
                </c:pt>
                <c:pt idx="182">
                  <c:v>2100</c:v>
                </c:pt>
                <c:pt idx="183">
                  <c:v>2110</c:v>
                </c:pt>
                <c:pt idx="184">
                  <c:v>2120</c:v>
                </c:pt>
                <c:pt idx="185">
                  <c:v>2130</c:v>
                </c:pt>
                <c:pt idx="186">
                  <c:v>2140</c:v>
                </c:pt>
                <c:pt idx="187">
                  <c:v>2150</c:v>
                </c:pt>
                <c:pt idx="188">
                  <c:v>2160</c:v>
                </c:pt>
                <c:pt idx="189">
                  <c:v>2170</c:v>
                </c:pt>
                <c:pt idx="190">
                  <c:v>2180</c:v>
                </c:pt>
                <c:pt idx="191">
                  <c:v>2190</c:v>
                </c:pt>
                <c:pt idx="192">
                  <c:v>2200</c:v>
                </c:pt>
                <c:pt idx="193">
                  <c:v>2210</c:v>
                </c:pt>
                <c:pt idx="194">
                  <c:v>2220</c:v>
                </c:pt>
                <c:pt idx="195">
                  <c:v>2230</c:v>
                </c:pt>
                <c:pt idx="196">
                  <c:v>2240</c:v>
                </c:pt>
                <c:pt idx="197">
                  <c:v>2250</c:v>
                </c:pt>
                <c:pt idx="198">
                  <c:v>2260</c:v>
                </c:pt>
                <c:pt idx="199">
                  <c:v>2270</c:v>
                </c:pt>
                <c:pt idx="200">
                  <c:v>2280</c:v>
                </c:pt>
                <c:pt idx="201">
                  <c:v>2290</c:v>
                </c:pt>
                <c:pt idx="202">
                  <c:v>2300</c:v>
                </c:pt>
                <c:pt idx="203">
                  <c:v>2310</c:v>
                </c:pt>
                <c:pt idx="204">
                  <c:v>2320</c:v>
                </c:pt>
                <c:pt idx="205">
                  <c:v>2330</c:v>
                </c:pt>
                <c:pt idx="206">
                  <c:v>2340</c:v>
                </c:pt>
                <c:pt idx="207">
                  <c:v>2350</c:v>
                </c:pt>
                <c:pt idx="208">
                  <c:v>2360</c:v>
                </c:pt>
                <c:pt idx="209">
                  <c:v>2370</c:v>
                </c:pt>
                <c:pt idx="210">
                  <c:v>2380</c:v>
                </c:pt>
                <c:pt idx="211">
                  <c:v>2390</c:v>
                </c:pt>
                <c:pt idx="212">
                  <c:v>2400</c:v>
                </c:pt>
                <c:pt idx="213">
                  <c:v>2410</c:v>
                </c:pt>
                <c:pt idx="214">
                  <c:v>2420</c:v>
                </c:pt>
                <c:pt idx="215">
                  <c:v>2430</c:v>
                </c:pt>
                <c:pt idx="216">
                  <c:v>2440</c:v>
                </c:pt>
                <c:pt idx="217">
                  <c:v>2450</c:v>
                </c:pt>
                <c:pt idx="218">
                  <c:v>2460</c:v>
                </c:pt>
                <c:pt idx="219">
                  <c:v>2470</c:v>
                </c:pt>
                <c:pt idx="220">
                  <c:v>2480</c:v>
                </c:pt>
                <c:pt idx="221">
                  <c:v>2490</c:v>
                </c:pt>
                <c:pt idx="222">
                  <c:v>2500</c:v>
                </c:pt>
                <c:pt idx="223">
                  <c:v>2510</c:v>
                </c:pt>
                <c:pt idx="224">
                  <c:v>2520</c:v>
                </c:pt>
                <c:pt idx="225">
                  <c:v>2530</c:v>
                </c:pt>
                <c:pt idx="226">
                  <c:v>2540</c:v>
                </c:pt>
                <c:pt idx="227">
                  <c:v>2550</c:v>
                </c:pt>
                <c:pt idx="228">
                  <c:v>2560</c:v>
                </c:pt>
                <c:pt idx="229">
                  <c:v>2570</c:v>
                </c:pt>
                <c:pt idx="230">
                  <c:v>2580</c:v>
                </c:pt>
                <c:pt idx="231">
                  <c:v>2590</c:v>
                </c:pt>
                <c:pt idx="232">
                  <c:v>2600</c:v>
                </c:pt>
                <c:pt idx="233">
                  <c:v>2610</c:v>
                </c:pt>
                <c:pt idx="234">
                  <c:v>2620</c:v>
                </c:pt>
                <c:pt idx="235">
                  <c:v>2630</c:v>
                </c:pt>
                <c:pt idx="236">
                  <c:v>2640</c:v>
                </c:pt>
                <c:pt idx="237">
                  <c:v>2650</c:v>
                </c:pt>
                <c:pt idx="238">
                  <c:v>2660</c:v>
                </c:pt>
                <c:pt idx="239">
                  <c:v>2670</c:v>
                </c:pt>
                <c:pt idx="240">
                  <c:v>2680</c:v>
                </c:pt>
                <c:pt idx="241">
                  <c:v>2690</c:v>
                </c:pt>
                <c:pt idx="242">
                  <c:v>2700</c:v>
                </c:pt>
                <c:pt idx="243">
                  <c:v>2710</c:v>
                </c:pt>
                <c:pt idx="244">
                  <c:v>2720</c:v>
                </c:pt>
                <c:pt idx="245">
                  <c:v>2730</c:v>
                </c:pt>
                <c:pt idx="246">
                  <c:v>2740</c:v>
                </c:pt>
                <c:pt idx="247">
                  <c:v>2750</c:v>
                </c:pt>
                <c:pt idx="248">
                  <c:v>2760</c:v>
                </c:pt>
                <c:pt idx="249">
                  <c:v>2770</c:v>
                </c:pt>
                <c:pt idx="250">
                  <c:v>2780</c:v>
                </c:pt>
                <c:pt idx="251">
                  <c:v>2790</c:v>
                </c:pt>
                <c:pt idx="252">
                  <c:v>2800</c:v>
                </c:pt>
                <c:pt idx="253">
                  <c:v>2810</c:v>
                </c:pt>
                <c:pt idx="254">
                  <c:v>2820</c:v>
                </c:pt>
                <c:pt idx="255">
                  <c:v>2830</c:v>
                </c:pt>
                <c:pt idx="256">
                  <c:v>2840</c:v>
                </c:pt>
                <c:pt idx="257">
                  <c:v>2850</c:v>
                </c:pt>
                <c:pt idx="258">
                  <c:v>2860</c:v>
                </c:pt>
                <c:pt idx="259">
                  <c:v>2870</c:v>
                </c:pt>
                <c:pt idx="260">
                  <c:v>2880</c:v>
                </c:pt>
                <c:pt idx="261">
                  <c:v>2890</c:v>
                </c:pt>
                <c:pt idx="262">
                  <c:v>2900</c:v>
                </c:pt>
                <c:pt idx="263">
                  <c:v>2910</c:v>
                </c:pt>
                <c:pt idx="264">
                  <c:v>2920</c:v>
                </c:pt>
                <c:pt idx="265">
                  <c:v>2930</c:v>
                </c:pt>
                <c:pt idx="266">
                  <c:v>2940</c:v>
                </c:pt>
                <c:pt idx="267">
                  <c:v>2950</c:v>
                </c:pt>
                <c:pt idx="268">
                  <c:v>2960</c:v>
                </c:pt>
                <c:pt idx="269">
                  <c:v>2970</c:v>
                </c:pt>
                <c:pt idx="270">
                  <c:v>2980</c:v>
                </c:pt>
                <c:pt idx="271">
                  <c:v>2990</c:v>
                </c:pt>
                <c:pt idx="272">
                  <c:v>3000</c:v>
                </c:pt>
                <c:pt idx="273">
                  <c:v>3010</c:v>
                </c:pt>
                <c:pt idx="274">
                  <c:v>3020</c:v>
                </c:pt>
                <c:pt idx="275">
                  <c:v>3030</c:v>
                </c:pt>
                <c:pt idx="276">
                  <c:v>3040</c:v>
                </c:pt>
                <c:pt idx="277">
                  <c:v>3050</c:v>
                </c:pt>
                <c:pt idx="278">
                  <c:v>3060</c:v>
                </c:pt>
                <c:pt idx="279">
                  <c:v>3070</c:v>
                </c:pt>
                <c:pt idx="280">
                  <c:v>3080</c:v>
                </c:pt>
                <c:pt idx="281">
                  <c:v>3090</c:v>
                </c:pt>
                <c:pt idx="282">
                  <c:v>3100</c:v>
                </c:pt>
                <c:pt idx="283">
                  <c:v>3110</c:v>
                </c:pt>
                <c:pt idx="284">
                  <c:v>3120</c:v>
                </c:pt>
                <c:pt idx="285">
                  <c:v>3130</c:v>
                </c:pt>
                <c:pt idx="286">
                  <c:v>3140</c:v>
                </c:pt>
                <c:pt idx="287">
                  <c:v>3150</c:v>
                </c:pt>
                <c:pt idx="288">
                  <c:v>3160</c:v>
                </c:pt>
                <c:pt idx="289">
                  <c:v>3170</c:v>
                </c:pt>
                <c:pt idx="290">
                  <c:v>3180</c:v>
                </c:pt>
                <c:pt idx="291">
                  <c:v>3190</c:v>
                </c:pt>
                <c:pt idx="292">
                  <c:v>3200</c:v>
                </c:pt>
                <c:pt idx="293">
                  <c:v>3210</c:v>
                </c:pt>
                <c:pt idx="294">
                  <c:v>3220</c:v>
                </c:pt>
                <c:pt idx="295">
                  <c:v>3230</c:v>
                </c:pt>
                <c:pt idx="296">
                  <c:v>3240</c:v>
                </c:pt>
                <c:pt idx="297">
                  <c:v>3250</c:v>
                </c:pt>
                <c:pt idx="298">
                  <c:v>3260</c:v>
                </c:pt>
                <c:pt idx="299">
                  <c:v>3270</c:v>
                </c:pt>
                <c:pt idx="300">
                  <c:v>3280</c:v>
                </c:pt>
                <c:pt idx="301">
                  <c:v>3290</c:v>
                </c:pt>
                <c:pt idx="302">
                  <c:v>3300</c:v>
                </c:pt>
                <c:pt idx="303">
                  <c:v>3310</c:v>
                </c:pt>
                <c:pt idx="304">
                  <c:v>3320</c:v>
                </c:pt>
                <c:pt idx="305">
                  <c:v>3330</c:v>
                </c:pt>
                <c:pt idx="306">
                  <c:v>3340</c:v>
                </c:pt>
                <c:pt idx="307">
                  <c:v>3350</c:v>
                </c:pt>
                <c:pt idx="308">
                  <c:v>3360</c:v>
                </c:pt>
                <c:pt idx="309">
                  <c:v>3370</c:v>
                </c:pt>
                <c:pt idx="310">
                  <c:v>3380</c:v>
                </c:pt>
                <c:pt idx="311">
                  <c:v>3390</c:v>
                </c:pt>
                <c:pt idx="312">
                  <c:v>3400</c:v>
                </c:pt>
                <c:pt idx="313">
                  <c:v>3410</c:v>
                </c:pt>
                <c:pt idx="314">
                  <c:v>3420</c:v>
                </c:pt>
                <c:pt idx="315">
                  <c:v>3430</c:v>
                </c:pt>
                <c:pt idx="316">
                  <c:v>3440</c:v>
                </c:pt>
                <c:pt idx="317">
                  <c:v>3450</c:v>
                </c:pt>
                <c:pt idx="318">
                  <c:v>3460</c:v>
                </c:pt>
                <c:pt idx="319">
                  <c:v>3470</c:v>
                </c:pt>
                <c:pt idx="320">
                  <c:v>3480</c:v>
                </c:pt>
                <c:pt idx="321">
                  <c:v>3490</c:v>
                </c:pt>
                <c:pt idx="322">
                  <c:v>3500</c:v>
                </c:pt>
                <c:pt idx="323">
                  <c:v>3510</c:v>
                </c:pt>
                <c:pt idx="324">
                  <c:v>3520</c:v>
                </c:pt>
                <c:pt idx="325">
                  <c:v>3530</c:v>
                </c:pt>
                <c:pt idx="326">
                  <c:v>3540</c:v>
                </c:pt>
                <c:pt idx="327">
                  <c:v>3550</c:v>
                </c:pt>
                <c:pt idx="328">
                  <c:v>3560</c:v>
                </c:pt>
                <c:pt idx="329">
                  <c:v>3570</c:v>
                </c:pt>
                <c:pt idx="330">
                  <c:v>3580</c:v>
                </c:pt>
                <c:pt idx="331">
                  <c:v>3590</c:v>
                </c:pt>
                <c:pt idx="332">
                  <c:v>3600</c:v>
                </c:pt>
                <c:pt idx="333">
                  <c:v>3610</c:v>
                </c:pt>
                <c:pt idx="334">
                  <c:v>3620</c:v>
                </c:pt>
                <c:pt idx="335">
                  <c:v>3630</c:v>
                </c:pt>
                <c:pt idx="336">
                  <c:v>3640</c:v>
                </c:pt>
                <c:pt idx="337">
                  <c:v>3650</c:v>
                </c:pt>
                <c:pt idx="338">
                  <c:v>3660</c:v>
                </c:pt>
                <c:pt idx="339">
                  <c:v>3670</c:v>
                </c:pt>
                <c:pt idx="340">
                  <c:v>3680</c:v>
                </c:pt>
                <c:pt idx="341">
                  <c:v>3690</c:v>
                </c:pt>
                <c:pt idx="342">
                  <c:v>3700</c:v>
                </c:pt>
                <c:pt idx="343">
                  <c:v>3710</c:v>
                </c:pt>
                <c:pt idx="344">
                  <c:v>3720</c:v>
                </c:pt>
                <c:pt idx="345">
                  <c:v>3730</c:v>
                </c:pt>
                <c:pt idx="346">
                  <c:v>3740</c:v>
                </c:pt>
                <c:pt idx="347">
                  <c:v>3750</c:v>
                </c:pt>
                <c:pt idx="348">
                  <c:v>3760</c:v>
                </c:pt>
                <c:pt idx="349">
                  <c:v>3770</c:v>
                </c:pt>
                <c:pt idx="350">
                  <c:v>3780</c:v>
                </c:pt>
                <c:pt idx="351">
                  <c:v>3790</c:v>
                </c:pt>
                <c:pt idx="352">
                  <c:v>3800</c:v>
                </c:pt>
                <c:pt idx="353">
                  <c:v>3810</c:v>
                </c:pt>
                <c:pt idx="354">
                  <c:v>3820</c:v>
                </c:pt>
                <c:pt idx="355">
                  <c:v>3830</c:v>
                </c:pt>
                <c:pt idx="356">
                  <c:v>3840</c:v>
                </c:pt>
                <c:pt idx="357">
                  <c:v>3850</c:v>
                </c:pt>
                <c:pt idx="358">
                  <c:v>3860</c:v>
                </c:pt>
                <c:pt idx="359">
                  <c:v>3870</c:v>
                </c:pt>
                <c:pt idx="360">
                  <c:v>3880</c:v>
                </c:pt>
                <c:pt idx="361">
                  <c:v>3890</c:v>
                </c:pt>
                <c:pt idx="362">
                  <c:v>3900</c:v>
                </c:pt>
                <c:pt idx="363">
                  <c:v>3910</c:v>
                </c:pt>
                <c:pt idx="364">
                  <c:v>3920</c:v>
                </c:pt>
                <c:pt idx="365">
                  <c:v>3930</c:v>
                </c:pt>
                <c:pt idx="366">
                  <c:v>3940</c:v>
                </c:pt>
                <c:pt idx="367">
                  <c:v>3950</c:v>
                </c:pt>
                <c:pt idx="368">
                  <c:v>3960</c:v>
                </c:pt>
                <c:pt idx="369">
                  <c:v>3970</c:v>
                </c:pt>
                <c:pt idx="370">
                  <c:v>3980</c:v>
                </c:pt>
                <c:pt idx="371">
                  <c:v>3990</c:v>
                </c:pt>
                <c:pt idx="372">
                  <c:v>4000</c:v>
                </c:pt>
              </c:numCache>
            </c:numRef>
          </c:xVal>
          <c:yVal>
            <c:numRef>
              <c:f>Sheet1!$H$4:$H$376</c:f>
              <c:numCache>
                <c:formatCode>General</c:formatCode>
                <c:ptCount val="373"/>
                <c:pt idx="0">
                  <c:v>7.519594982583293E-23</c:v>
                </c:pt>
                <c:pt idx="1">
                  <c:v>9.9050397662556478E-9</c:v>
                </c:pt>
                <c:pt idx="2">
                  <c:v>1.7379085253469411E-3</c:v>
                </c:pt>
                <c:pt idx="3">
                  <c:v>8.9640600801962456E-2</c:v>
                </c:pt>
                <c:pt idx="4">
                  <c:v>0.37287915910288838</c:v>
                </c:pt>
                <c:pt idx="5">
                  <c:v>0.88305337554103192</c:v>
                </c:pt>
                <c:pt idx="6">
                  <c:v>0.96850579561160277</c:v>
                </c:pt>
                <c:pt idx="7">
                  <c:v>1.0490064678243902</c:v>
                </c:pt>
                <c:pt idx="8">
                  <c:v>1.2224181196748019</c:v>
                </c:pt>
                <c:pt idx="9">
                  <c:v>1.5859211444928105</c:v>
                </c:pt>
                <c:pt idx="10">
                  <c:v>1.5116517386144128</c:v>
                </c:pt>
                <c:pt idx="11">
                  <c:v>1.7644531409124298</c:v>
                </c:pt>
                <c:pt idx="12">
                  <c:v>2.5297454033500237</c:v>
                </c:pt>
                <c:pt idx="13">
                  <c:v>2.440309673097401</c:v>
                </c:pt>
                <c:pt idx="14">
                  <c:v>2.6779288563817314</c:v>
                </c:pt>
                <c:pt idx="15">
                  <c:v>2.1349146118201672</c:v>
                </c:pt>
                <c:pt idx="16">
                  <c:v>3.3716844555968226</c:v>
                </c:pt>
                <c:pt idx="17">
                  <c:v>3.983735931325656</c:v>
                </c:pt>
                <c:pt idx="18">
                  <c:v>3.9928810256726521</c:v>
                </c:pt>
                <c:pt idx="19">
                  <c:v>4.022586971493789</c:v>
                </c:pt>
                <c:pt idx="20">
                  <c:v>4.4089913334465578</c:v>
                </c:pt>
                <c:pt idx="21">
                  <c:v>4.5128060357543962</c:v>
                </c:pt>
                <c:pt idx="22">
                  <c:v>4.3855013269860468</c:v>
                </c:pt>
                <c:pt idx="23">
                  <c:v>4.4818966386597907</c:v>
                </c:pt>
                <c:pt idx="24">
                  <c:v>4.4974563553606757</c:v>
                </c:pt>
                <c:pt idx="25">
                  <c:v>4.6471270925133705</c:v>
                </c:pt>
                <c:pt idx="26">
                  <c:v>4.5444477215955974</c:v>
                </c:pt>
                <c:pt idx="27">
                  <c:v>4.807816220806675</c:v>
                </c:pt>
                <c:pt idx="28">
                  <c:v>4.685739713089589</c:v>
                </c:pt>
                <c:pt idx="29">
                  <c:v>4.7940049144464965</c:v>
                </c:pt>
                <c:pt idx="30">
                  <c:v>4.9452764688591859</c:v>
                </c:pt>
                <c:pt idx="31">
                  <c:v>4.5914561178013731</c:v>
                </c:pt>
                <c:pt idx="32">
                  <c:v>5.0248631993029687</c:v>
                </c:pt>
                <c:pt idx="33">
                  <c:v>5.0854104223353076</c:v>
                </c:pt>
                <c:pt idx="34">
                  <c:v>5.1874313010468391</c:v>
                </c:pt>
                <c:pt idx="35">
                  <c:v>4.9796315967226512</c:v>
                </c:pt>
                <c:pt idx="36">
                  <c:v>5.2098086827450825</c:v>
                </c:pt>
                <c:pt idx="37">
                  <c:v>5.0159508478909345</c:v>
                </c:pt>
                <c:pt idx="38">
                  <c:v>5.2422337472454323</c:v>
                </c:pt>
                <c:pt idx="39">
                  <c:v>5.3992500784918676</c:v>
                </c:pt>
                <c:pt idx="40">
                  <c:v>5.3922110238734451</c:v>
                </c:pt>
                <c:pt idx="41">
                  <c:v>4.6301595648887997</c:v>
                </c:pt>
                <c:pt idx="42">
                  <c:v>5.0954240451957098</c:v>
                </c:pt>
                <c:pt idx="43">
                  <c:v>5.3100868277728583</c:v>
                </c:pt>
                <c:pt idx="44">
                  <c:v>4.027928705684058</c:v>
                </c:pt>
                <c:pt idx="45">
                  <c:v>4.6764583789757816</c:v>
                </c:pt>
                <c:pt idx="46">
                  <c:v>5.1227855316963549</c:v>
                </c:pt>
                <c:pt idx="47">
                  <c:v>5.2541717568120001</c:v>
                </c:pt>
                <c:pt idx="48">
                  <c:v>1.1477655394522548</c:v>
                </c:pt>
                <c:pt idx="49">
                  <c:v>5.0738868087261144</c:v>
                </c:pt>
                <c:pt idx="50">
                  <c:v>5.1521792613852204</c:v>
                </c:pt>
                <c:pt idx="51">
                  <c:v>4.8926538589295241</c:v>
                </c:pt>
                <c:pt idx="52">
                  <c:v>4.8705716633926963</c:v>
                </c:pt>
                <c:pt idx="53">
                  <c:v>4.8551254798308197</c:v>
                </c:pt>
                <c:pt idx="54">
                  <c:v>4.0119296157352169</c:v>
                </c:pt>
                <c:pt idx="55">
                  <c:v>4.3158958624580483</c:v>
                </c:pt>
                <c:pt idx="56">
                  <c:v>4.8432555901476562</c:v>
                </c:pt>
                <c:pt idx="57">
                  <c:v>4.3123405722100498</c:v>
                </c:pt>
                <c:pt idx="58">
                  <c:v>4.8241229855622247</c:v>
                </c:pt>
                <c:pt idx="59">
                  <c:v>4.7784310061032347</c:v>
                </c:pt>
                <c:pt idx="60">
                  <c:v>4.6935825823321817</c:v>
                </c:pt>
                <c:pt idx="61">
                  <c:v>4.6679019539545337</c:v>
                </c:pt>
                <c:pt idx="62">
                  <c:v>3.7939369061909969</c:v>
                </c:pt>
                <c:pt idx="63">
                  <c:v>3.2268939404243349</c:v>
                </c:pt>
                <c:pt idx="64">
                  <c:v>3.8862893027847067</c:v>
                </c:pt>
                <c:pt idx="65">
                  <c:v>2.2811816254654378</c:v>
                </c:pt>
                <c:pt idx="66">
                  <c:v>2.5176053047960263</c:v>
                </c:pt>
                <c:pt idx="67">
                  <c:v>0.79414727738187418</c:v>
                </c:pt>
                <c:pt idx="68">
                  <c:v>2.2924248122212831</c:v>
                </c:pt>
                <c:pt idx="69">
                  <c:v>3.4943893692383101</c:v>
                </c:pt>
                <c:pt idx="70">
                  <c:v>3.3639097062376346</c:v>
                </c:pt>
                <c:pt idx="71">
                  <c:v>4.115277129176043</c:v>
                </c:pt>
                <c:pt idx="72">
                  <c:v>4.1741593887248456</c:v>
                </c:pt>
                <c:pt idx="73">
                  <c:v>4.123134190061009</c:v>
                </c:pt>
                <c:pt idx="74">
                  <c:v>4.0471112648506518</c:v>
                </c:pt>
                <c:pt idx="75">
                  <c:v>4.0376159207698166</c:v>
                </c:pt>
                <c:pt idx="76">
                  <c:v>3.9655308924859081</c:v>
                </c:pt>
                <c:pt idx="77">
                  <c:v>3.9019154363719113</c:v>
                </c:pt>
                <c:pt idx="78">
                  <c:v>3.8260724611868784</c:v>
                </c:pt>
                <c:pt idx="79">
                  <c:v>3.6729009296929083</c:v>
                </c:pt>
                <c:pt idx="80">
                  <c:v>3.6614301089933536</c:v>
                </c:pt>
                <c:pt idx="81">
                  <c:v>3.4386105380442582</c:v>
                </c:pt>
                <c:pt idx="82">
                  <c:v>3.0333046114439366</c:v>
                </c:pt>
                <c:pt idx="83">
                  <c:v>3.0181587230347313</c:v>
                </c:pt>
                <c:pt idx="84">
                  <c:v>0.90211615724597261</c:v>
                </c:pt>
                <c:pt idx="85">
                  <c:v>0.45270555800311435</c:v>
                </c:pt>
                <c:pt idx="86">
                  <c:v>1.6566108504983239</c:v>
                </c:pt>
                <c:pt idx="87">
                  <c:v>0.79408483415542053</c:v>
                </c:pt>
                <c:pt idx="88">
                  <c:v>1.8864484724351263</c:v>
                </c:pt>
                <c:pt idx="89">
                  <c:v>3.0467418261110892</c:v>
                </c:pt>
                <c:pt idx="90">
                  <c:v>2.9519422227060867</c:v>
                </c:pt>
                <c:pt idx="91">
                  <c:v>3.1235469946492045</c:v>
                </c:pt>
                <c:pt idx="92">
                  <c:v>3.053473773588498</c:v>
                </c:pt>
                <c:pt idx="93">
                  <c:v>3.1140187259580578</c:v>
                </c:pt>
                <c:pt idx="94">
                  <c:v>3.1722351136465856</c:v>
                </c:pt>
                <c:pt idx="95">
                  <c:v>3.2120619711444842</c:v>
                </c:pt>
                <c:pt idx="96">
                  <c:v>3.2433851965307712</c:v>
                </c:pt>
                <c:pt idx="97">
                  <c:v>3.2431450739417724</c:v>
                </c:pt>
                <c:pt idx="98">
                  <c:v>3.0834805822280016</c:v>
                </c:pt>
                <c:pt idx="99">
                  <c:v>2.7931922404270173</c:v>
                </c:pt>
                <c:pt idx="100">
                  <c:v>3.0665936631321271</c:v>
                </c:pt>
                <c:pt idx="101">
                  <c:v>3.0232540903133573</c:v>
                </c:pt>
                <c:pt idx="102">
                  <c:v>2.6059034329958015</c:v>
                </c:pt>
                <c:pt idx="103">
                  <c:v>2.2394037009737069</c:v>
                </c:pt>
                <c:pt idx="104">
                  <c:v>1.9386373857737824</c:v>
                </c:pt>
                <c:pt idx="105">
                  <c:v>1.7306758967265097</c:v>
                </c:pt>
                <c:pt idx="106">
                  <c:v>1.2802870959579686</c:v>
                </c:pt>
                <c:pt idx="107">
                  <c:v>0.12280737729944262</c:v>
                </c:pt>
                <c:pt idx="108">
                  <c:v>1.6524430489653835E-5</c:v>
                </c:pt>
                <c:pt idx="109">
                  <c:v>2.2708898464144697E-6</c:v>
                </c:pt>
                <c:pt idx="110">
                  <c:v>6.3913514663832592E-4</c:v>
                </c:pt>
                <c:pt idx="111">
                  <c:v>3.8922520632453453E-3</c:v>
                </c:pt>
                <c:pt idx="112">
                  <c:v>2.5801768236968558E-8</c:v>
                </c:pt>
                <c:pt idx="113">
                  <c:v>3.7341463815301385E-3</c:v>
                </c:pt>
                <c:pt idx="114">
                  <c:v>6.6677762765801202E-2</c:v>
                </c:pt>
                <c:pt idx="115">
                  <c:v>0.50005347506108933</c:v>
                </c:pt>
                <c:pt idx="116">
                  <c:v>0.32371386032226157</c:v>
                </c:pt>
                <c:pt idx="117">
                  <c:v>0.22563235446798938</c:v>
                </c:pt>
                <c:pt idx="118">
                  <c:v>0.70796234149843196</c:v>
                </c:pt>
                <c:pt idx="119">
                  <c:v>0.41454729704919929</c:v>
                </c:pt>
                <c:pt idx="120">
                  <c:v>0.5094388622967968</c:v>
                </c:pt>
                <c:pt idx="121">
                  <c:v>1.4783274916531299</c:v>
                </c:pt>
                <c:pt idx="122">
                  <c:v>2.1339404974874889</c:v>
                </c:pt>
                <c:pt idx="123">
                  <c:v>2.3188303496914902</c:v>
                </c:pt>
                <c:pt idx="124">
                  <c:v>2.2822431603151516</c:v>
                </c:pt>
                <c:pt idx="125">
                  <c:v>2.2166584719050801</c:v>
                </c:pt>
                <c:pt idx="126">
                  <c:v>2.3158569167809016</c:v>
                </c:pt>
                <c:pt idx="127">
                  <c:v>2.3748010518904632</c:v>
                </c:pt>
                <c:pt idx="128">
                  <c:v>2.3527517809639491</c:v>
                </c:pt>
                <c:pt idx="129">
                  <c:v>2.1545609538596029</c:v>
                </c:pt>
                <c:pt idx="130">
                  <c:v>2.1942050230037009</c:v>
                </c:pt>
                <c:pt idx="131">
                  <c:v>2.1823686255965447</c:v>
                </c:pt>
                <c:pt idx="132">
                  <c:v>2.1625792318019599</c:v>
                </c:pt>
                <c:pt idx="133">
                  <c:v>1.9887372893547131</c:v>
                </c:pt>
                <c:pt idx="134">
                  <c:v>2.1564132470224999</c:v>
                </c:pt>
                <c:pt idx="135">
                  <c:v>2.1884154005800478</c:v>
                </c:pt>
                <c:pt idx="136">
                  <c:v>2.002613309604127</c:v>
                </c:pt>
                <c:pt idx="137">
                  <c:v>2.1098941786458441</c:v>
                </c:pt>
                <c:pt idx="138">
                  <c:v>2.1044003100493041</c:v>
                </c:pt>
                <c:pt idx="139">
                  <c:v>2.1015301922952117</c:v>
                </c:pt>
                <c:pt idx="140">
                  <c:v>1.9605719882299004</c:v>
                </c:pt>
                <c:pt idx="141">
                  <c:v>1.9688843170022854</c:v>
                </c:pt>
                <c:pt idx="142">
                  <c:v>1.9276507839120924</c:v>
                </c:pt>
                <c:pt idx="143">
                  <c:v>1.8239609680571611</c:v>
                </c:pt>
                <c:pt idx="144">
                  <c:v>1.8256446645086322</c:v>
                </c:pt>
                <c:pt idx="145">
                  <c:v>1.7094747183483761</c:v>
                </c:pt>
                <c:pt idx="146">
                  <c:v>1.6611782886805684</c:v>
                </c:pt>
                <c:pt idx="147">
                  <c:v>1.645691233188648</c:v>
                </c:pt>
                <c:pt idx="148">
                  <c:v>1.5983467788914127</c:v>
                </c:pt>
                <c:pt idx="149">
                  <c:v>1.4239576067141528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</c:numCache>
            </c:numRef>
          </c:yVal>
          <c:smooth val="1"/>
        </c:ser>
        <c:axId val="81312384"/>
        <c:axId val="81328000"/>
      </c:scatterChart>
      <c:valAx>
        <c:axId val="813123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eV</a:t>
                </a:r>
              </a:p>
            </c:rich>
          </c:tx>
          <c:layout/>
        </c:title>
        <c:numFmt formatCode="General" sourceLinked="1"/>
        <c:minorTickMark val="out"/>
        <c:tickLblPos val="nextTo"/>
        <c:crossAx val="81328000"/>
        <c:crosses val="autoZero"/>
        <c:crossBetween val="midCat"/>
      </c:valAx>
      <c:valAx>
        <c:axId val="81328000"/>
        <c:scaling>
          <c:orientation val="minMax"/>
          <c:max val="20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accent1"/>
                    </a:solidFill>
                  </a:defRPr>
                </a:pPr>
                <a:r>
                  <a:rPr lang="en-US">
                    <a:solidFill>
                      <a:schemeClr val="accent1"/>
                    </a:solidFill>
                  </a:rPr>
                  <a:t>W/m2/10nm</a:t>
                </a:r>
              </a:p>
            </c:rich>
          </c:tx>
          <c:layout>
            <c:manualLayout>
              <c:xMode val="edge"/>
              <c:yMode val="edge"/>
              <c:x val="2.0833333333333395E-2"/>
              <c:y val="0.30835730533683364"/>
            </c:manualLayout>
          </c:layout>
        </c:title>
        <c:numFmt formatCode="General" sourceLinked="0"/>
        <c:minorTickMark val="out"/>
        <c:tickLblPos val="nextTo"/>
        <c:txPr>
          <a:bodyPr/>
          <a:lstStyle/>
          <a:p>
            <a:pPr>
              <a:defRPr>
                <a:solidFill>
                  <a:schemeClr val="accent1"/>
                </a:solidFill>
              </a:defRPr>
            </a:pPr>
            <a:endParaRPr lang="en-US"/>
          </a:p>
        </c:txPr>
        <c:crossAx val="81312384"/>
        <c:crosses val="autoZero"/>
        <c:crossBetween val="midCat"/>
        <c:majorUnit val="5"/>
        <c:minorUnit val="1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61340338587273691"/>
          <c:y val="7.2596325459317698E-2"/>
          <c:w val="0.1742090820083568"/>
          <c:h val="0.32147401574803192"/>
        </c:manualLayout>
      </c:layout>
    </c:legend>
    <c:plotVisOnly val="1"/>
  </c:chart>
  <c:spPr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scatterChart>
        <c:scatterStyle val="smoothMarker"/>
        <c:ser>
          <c:idx val="1"/>
          <c:order val="0"/>
          <c:tx>
            <c:strRef>
              <c:f>Sheet1!$R$2</c:f>
              <c:strCache>
                <c:ptCount val="1"/>
                <c:pt idx="0">
                  <c:v>E&lt;Eg</c:v>
                </c:pt>
              </c:strCache>
            </c:strRef>
          </c:tx>
          <c:marker>
            <c:symbol val="diamond"/>
            <c:size val="7"/>
          </c:marker>
          <c:xVal>
            <c:numRef>
              <c:f>Sheet1!$P$3:$P$17</c:f>
              <c:numCache>
                <c:formatCode>0.00</c:formatCode>
                <c:ptCount val="15"/>
                <c:pt idx="0">
                  <c:v>0</c:v>
                </c:pt>
                <c:pt idx="1">
                  <c:v>0.5</c:v>
                </c:pt>
                <c:pt idx="2">
                  <c:v>0.6</c:v>
                </c:pt>
                <c:pt idx="3">
                  <c:v>0.7</c:v>
                </c:pt>
                <c:pt idx="4">
                  <c:v>0.8</c:v>
                </c:pt>
                <c:pt idx="5">
                  <c:v>0.9</c:v>
                </c:pt>
                <c:pt idx="6">
                  <c:v>1</c:v>
                </c:pt>
                <c:pt idx="7">
                  <c:v>1.1000000000000001</c:v>
                </c:pt>
                <c:pt idx="8">
                  <c:v>1.2</c:v>
                </c:pt>
                <c:pt idx="9">
                  <c:v>1.3</c:v>
                </c:pt>
                <c:pt idx="10">
                  <c:v>1.4</c:v>
                </c:pt>
                <c:pt idx="11">
                  <c:v>1.5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</c:numCache>
            </c:numRef>
          </c:xVal>
          <c:yVal>
            <c:numRef>
              <c:f>Sheet1!$R$3:$R$17</c:f>
              <c:numCache>
                <c:formatCode>0.00</c:formatCode>
                <c:ptCount val="15"/>
                <c:pt idx="0">
                  <c:v>0</c:v>
                </c:pt>
                <c:pt idx="1">
                  <c:v>7.9969667085254246</c:v>
                </c:pt>
                <c:pt idx="2">
                  <c:v>33.657754845751903</c:v>
                </c:pt>
                <c:pt idx="3">
                  <c:v>42.906942085948266</c:v>
                </c:pt>
                <c:pt idx="4">
                  <c:v>89.173441397765203</c:v>
                </c:pt>
                <c:pt idx="5">
                  <c:v>110.13075033628806</c:v>
                </c:pt>
                <c:pt idx="6">
                  <c:v>144.69278436726196</c:v>
                </c:pt>
                <c:pt idx="7">
                  <c:v>188.70652475058355</c:v>
                </c:pt>
                <c:pt idx="8">
                  <c:v>237.24050467084101</c:v>
                </c:pt>
                <c:pt idx="9">
                  <c:v>289.89454381718514</c:v>
                </c:pt>
                <c:pt idx="10">
                  <c:v>330.98763965823071</c:v>
                </c:pt>
                <c:pt idx="11">
                  <c:v>388.51391129560011</c:v>
                </c:pt>
                <c:pt idx="12">
                  <c:v>624.04791899849704</c:v>
                </c:pt>
                <c:pt idx="13">
                  <c:v>931.90217943030518</c:v>
                </c:pt>
                <c:pt idx="14">
                  <c:v>999.47750599885865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Sheet1!$S$2</c:f>
              <c:strCache>
                <c:ptCount val="1"/>
                <c:pt idx="0">
                  <c:v>E&gt;Eg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xVal>
            <c:numRef>
              <c:f>Sheet1!$P$3:$P$17</c:f>
              <c:numCache>
                <c:formatCode>0.00</c:formatCode>
                <c:ptCount val="15"/>
                <c:pt idx="0">
                  <c:v>0</c:v>
                </c:pt>
                <c:pt idx="1">
                  <c:v>0.5</c:v>
                </c:pt>
                <c:pt idx="2">
                  <c:v>0.6</c:v>
                </c:pt>
                <c:pt idx="3">
                  <c:v>0.7</c:v>
                </c:pt>
                <c:pt idx="4">
                  <c:v>0.8</c:v>
                </c:pt>
                <c:pt idx="5">
                  <c:v>0.9</c:v>
                </c:pt>
                <c:pt idx="6">
                  <c:v>1</c:v>
                </c:pt>
                <c:pt idx="7">
                  <c:v>1.1000000000000001</c:v>
                </c:pt>
                <c:pt idx="8">
                  <c:v>1.2</c:v>
                </c:pt>
                <c:pt idx="9">
                  <c:v>1.3</c:v>
                </c:pt>
                <c:pt idx="10">
                  <c:v>1.4</c:v>
                </c:pt>
                <c:pt idx="11">
                  <c:v>1.5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</c:numCache>
            </c:numRef>
          </c:xVal>
          <c:yVal>
            <c:numRef>
              <c:f>Sheet1!$S$3:$S$17</c:f>
              <c:numCache>
                <c:formatCode>0.00</c:formatCode>
                <c:ptCount val="15"/>
                <c:pt idx="0">
                  <c:v>999.99999999999943</c:v>
                </c:pt>
                <c:pt idx="1">
                  <c:v>658.37749391707848</c:v>
                </c:pt>
                <c:pt idx="2">
                  <c:v>593.70973752202713</c:v>
                </c:pt>
                <c:pt idx="3">
                  <c:v>532.57048387985867</c:v>
                </c:pt>
                <c:pt idx="4">
                  <c:v>475.07942358065532</c:v>
                </c:pt>
                <c:pt idx="5">
                  <c:v>422.6383720606072</c:v>
                </c:pt>
                <c:pt idx="6">
                  <c:v>372.05808083814634</c:v>
                </c:pt>
                <c:pt idx="7">
                  <c:v>326.40225710875046</c:v>
                </c:pt>
                <c:pt idx="8">
                  <c:v>284.22161140066623</c:v>
                </c:pt>
                <c:pt idx="9">
                  <c:v>246.75002713980098</c:v>
                </c:pt>
                <c:pt idx="10">
                  <c:v>212.3501186097503</c:v>
                </c:pt>
                <c:pt idx="11">
                  <c:v>181.70717670326508</c:v>
                </c:pt>
                <c:pt idx="12">
                  <c:v>75.37128313935969</c:v>
                </c:pt>
                <c:pt idx="13">
                  <c:v>6.3007239806049808</c:v>
                </c:pt>
                <c:pt idx="14">
                  <c:v>3.3103409876812726E-4</c:v>
                </c:pt>
              </c:numCache>
            </c:numRef>
          </c:yVal>
          <c:smooth val="1"/>
        </c:ser>
        <c:ser>
          <c:idx val="0"/>
          <c:order val="2"/>
          <c:tx>
            <c:strRef>
              <c:f>Sheet1!$Q$2</c:f>
              <c:strCache>
                <c:ptCount val="1"/>
                <c:pt idx="0">
                  <c:v>E loss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diamond"/>
            <c:size val="7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xVal>
            <c:numRef>
              <c:f>Sheet1!$P$3:$P$17</c:f>
              <c:numCache>
                <c:formatCode>0.00</c:formatCode>
                <c:ptCount val="15"/>
                <c:pt idx="0">
                  <c:v>0</c:v>
                </c:pt>
                <c:pt idx="1">
                  <c:v>0.5</c:v>
                </c:pt>
                <c:pt idx="2">
                  <c:v>0.6</c:v>
                </c:pt>
                <c:pt idx="3">
                  <c:v>0.7</c:v>
                </c:pt>
                <c:pt idx="4">
                  <c:v>0.8</c:v>
                </c:pt>
                <c:pt idx="5">
                  <c:v>0.9</c:v>
                </c:pt>
                <c:pt idx="6">
                  <c:v>1</c:v>
                </c:pt>
                <c:pt idx="7">
                  <c:v>1.1000000000000001</c:v>
                </c:pt>
                <c:pt idx="8">
                  <c:v>1.2</c:v>
                </c:pt>
                <c:pt idx="9">
                  <c:v>1.3</c:v>
                </c:pt>
                <c:pt idx="10">
                  <c:v>1.4</c:v>
                </c:pt>
                <c:pt idx="11">
                  <c:v>1.5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</c:numCache>
            </c:numRef>
          </c:xVal>
          <c:yVal>
            <c:numRef>
              <c:f>Sheet1!$Q$3:$Q$17</c:f>
              <c:numCache>
                <c:formatCode>0.00</c:formatCode>
                <c:ptCount val="15"/>
                <c:pt idx="0">
                  <c:v>999.99999999999943</c:v>
                </c:pt>
                <c:pt idx="1">
                  <c:v>666.37446062560389</c:v>
                </c:pt>
                <c:pt idx="2">
                  <c:v>627.36749236777905</c:v>
                </c:pt>
                <c:pt idx="3">
                  <c:v>575.4774259658069</c:v>
                </c:pt>
                <c:pt idx="4">
                  <c:v>564.25286497842058</c:v>
                </c:pt>
                <c:pt idx="5">
                  <c:v>532.76912239689523</c:v>
                </c:pt>
                <c:pt idx="6">
                  <c:v>516.75086520540833</c:v>
                </c:pt>
                <c:pt idx="7">
                  <c:v>515.10878185933404</c:v>
                </c:pt>
                <c:pt idx="8">
                  <c:v>521.46211607150724</c:v>
                </c:pt>
                <c:pt idx="9">
                  <c:v>536.64457095698617</c:v>
                </c:pt>
                <c:pt idx="10">
                  <c:v>543.33775826798103</c:v>
                </c:pt>
                <c:pt idx="11">
                  <c:v>570.22108799886519</c:v>
                </c:pt>
                <c:pt idx="12">
                  <c:v>699.4192021378567</c:v>
                </c:pt>
                <c:pt idx="13">
                  <c:v>938.20290341091015</c:v>
                </c:pt>
                <c:pt idx="14">
                  <c:v>999.47783703295738</c:v>
                </c:pt>
              </c:numCache>
            </c:numRef>
          </c:yVal>
          <c:smooth val="1"/>
        </c:ser>
        <c:axId val="81087104"/>
        <c:axId val="81131392"/>
      </c:scatterChart>
      <c:valAx>
        <c:axId val="81087104"/>
        <c:scaling>
          <c:orientation val="minMax"/>
          <c:max val="4"/>
          <c:min val="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eV</a:t>
                </a:r>
              </a:p>
            </c:rich>
          </c:tx>
          <c:layout/>
        </c:title>
        <c:numFmt formatCode="0.00" sourceLinked="1"/>
        <c:minorTickMark val="out"/>
        <c:tickLblPos val="nextTo"/>
        <c:crossAx val="81131392"/>
        <c:crosses val="autoZero"/>
        <c:crossBetween val="midCat"/>
        <c:majorUnit val="1"/>
      </c:valAx>
      <c:valAx>
        <c:axId val="81131392"/>
        <c:scaling>
          <c:orientation val="minMax"/>
          <c:max val="1000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W/m2</a:t>
                </a:r>
              </a:p>
            </c:rich>
          </c:tx>
          <c:layout/>
        </c:title>
        <c:numFmt formatCode="0.00" sourceLinked="1"/>
        <c:minorTickMark val="out"/>
        <c:tickLblPos val="nextTo"/>
        <c:crossAx val="81087104"/>
        <c:crosses val="autoZero"/>
        <c:crossBetween val="midCat"/>
        <c:majorUnit val="200"/>
      </c:valAx>
      <c:spPr>
        <a:noFill/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5897525016404197"/>
          <c:y val="0.32611373578302727"/>
          <c:w val="0.13680999835958005"/>
          <c:h val="0.24110551181102371"/>
        </c:manualLayout>
      </c:layout>
    </c:legend>
    <c:plotVisOnly val="1"/>
  </c:chart>
  <c:spPr>
    <a:ln>
      <a:noFill/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55B1-109C-4BD3-8438-454FE7BD3258}" type="datetimeFigureOut">
              <a:rPr lang="pt-PT" smtClean="0"/>
              <a:t>02-11-2012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7425-7B56-4001-9B71-B27DA5148F1D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55B1-109C-4BD3-8438-454FE7BD3258}" type="datetimeFigureOut">
              <a:rPr lang="pt-PT" smtClean="0"/>
              <a:t>02-11-2012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7425-7B56-4001-9B71-B27DA5148F1D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55B1-109C-4BD3-8438-454FE7BD3258}" type="datetimeFigureOut">
              <a:rPr lang="pt-PT" smtClean="0"/>
              <a:t>02-11-2012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7425-7B56-4001-9B71-B27DA5148F1D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55B1-109C-4BD3-8438-454FE7BD3258}" type="datetimeFigureOut">
              <a:rPr lang="pt-PT" smtClean="0"/>
              <a:t>02-11-2012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7425-7B56-4001-9B71-B27DA5148F1D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55B1-109C-4BD3-8438-454FE7BD3258}" type="datetimeFigureOut">
              <a:rPr lang="pt-PT" smtClean="0"/>
              <a:t>02-11-2012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7425-7B56-4001-9B71-B27DA5148F1D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55B1-109C-4BD3-8438-454FE7BD3258}" type="datetimeFigureOut">
              <a:rPr lang="pt-PT" smtClean="0"/>
              <a:t>02-11-2012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7425-7B56-4001-9B71-B27DA5148F1D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55B1-109C-4BD3-8438-454FE7BD3258}" type="datetimeFigureOut">
              <a:rPr lang="pt-PT" smtClean="0"/>
              <a:t>02-11-2012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7425-7B56-4001-9B71-B27DA5148F1D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55B1-109C-4BD3-8438-454FE7BD3258}" type="datetimeFigureOut">
              <a:rPr lang="pt-PT" smtClean="0"/>
              <a:t>02-11-2012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7425-7B56-4001-9B71-B27DA5148F1D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55B1-109C-4BD3-8438-454FE7BD3258}" type="datetimeFigureOut">
              <a:rPr lang="pt-PT" smtClean="0"/>
              <a:t>02-11-2012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7425-7B56-4001-9B71-B27DA5148F1D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55B1-109C-4BD3-8438-454FE7BD3258}" type="datetimeFigureOut">
              <a:rPr lang="pt-PT" smtClean="0"/>
              <a:t>02-11-2012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7425-7B56-4001-9B71-B27DA5148F1D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55B1-109C-4BD3-8438-454FE7BD3258}" type="datetimeFigureOut">
              <a:rPr lang="pt-PT" smtClean="0"/>
              <a:t>02-11-2012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7425-7B56-4001-9B71-B27DA5148F1D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655B1-109C-4BD3-8438-454FE7BD3258}" type="datetimeFigureOut">
              <a:rPr lang="pt-PT" smtClean="0"/>
              <a:t>02-11-2012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47425-7B56-4001-9B71-B27DA5148F1D}" type="slidenum">
              <a:rPr lang="pt-PT" smtClean="0"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043112" y="2000250"/>
          <a:ext cx="5057775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96136" y="1124744"/>
            <a:ext cx="18341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E = 1.24 </a:t>
            </a:r>
            <a:r>
              <a:rPr lang="pt-PT" dirty="0" err="1" smtClean="0"/>
              <a:t>eV</a:t>
            </a:r>
            <a:r>
              <a:rPr lang="pt-PT" dirty="0" smtClean="0"/>
              <a:t>/</a:t>
            </a:r>
            <a:r>
              <a:rPr lang="pt-PT" dirty="0" smtClean="0">
                <a:latin typeface="Symbol" pitchFamily="18" charset="2"/>
              </a:rPr>
              <a:t>l</a:t>
            </a:r>
          </a:p>
          <a:p>
            <a:r>
              <a:rPr lang="pt-PT" dirty="0" smtClean="0">
                <a:latin typeface="Symbol" pitchFamily="18" charset="2"/>
              </a:rPr>
              <a:t>1 </a:t>
            </a:r>
            <a:r>
              <a:rPr lang="pt-PT" dirty="0" err="1" smtClean="0">
                <a:latin typeface="+mj-lt"/>
              </a:rPr>
              <a:t>eV</a:t>
            </a:r>
            <a:r>
              <a:rPr lang="pt-PT" dirty="0" smtClean="0">
                <a:latin typeface="+mj-lt"/>
              </a:rPr>
              <a:t> = 1.6 x10</a:t>
            </a:r>
            <a:r>
              <a:rPr lang="pt-PT" baseline="30000" dirty="0" smtClean="0">
                <a:latin typeface="+mj-lt"/>
              </a:rPr>
              <a:t>-19</a:t>
            </a:r>
            <a:r>
              <a:rPr lang="pt-PT" dirty="0" smtClean="0">
                <a:latin typeface="+mj-lt"/>
              </a:rPr>
              <a:t> J</a:t>
            </a:r>
            <a:endParaRPr lang="pt-PT" dirty="0">
              <a:latin typeface="Symbol" pitchFamily="18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3112" y="188640"/>
            <a:ext cx="873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u="sng" dirty="0" smtClean="0"/>
              <a:t>Série 2 – problemas 1 e 3                                                                                                                     </a:t>
            </a:r>
            <a:endParaRPr lang="pt-PT" u="sng" dirty="0">
              <a:latin typeface="Symbol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043112" y="2000250"/>
          <a:ext cx="5057775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292080" y="1124744"/>
            <a:ext cx="3448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Fotões [/m2/s] = F [W/m2] / E [W] </a:t>
            </a:r>
            <a:endParaRPr lang="pt-PT" dirty="0">
              <a:latin typeface="Symbol" pitchFamily="18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3112" y="188640"/>
            <a:ext cx="873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u="sng" dirty="0" smtClean="0"/>
              <a:t>Série 2 – problemas 1 e 3                                                                                                                     </a:t>
            </a:r>
            <a:endParaRPr lang="pt-PT" u="sng" dirty="0">
              <a:latin typeface="Symbol" pitchFamily="18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852612" y="2000250"/>
          <a:ext cx="5438775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292080" y="1124744"/>
            <a:ext cx="3448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Fotões [/m2/s] = F [W/m2] / E [W] </a:t>
            </a:r>
            <a:endParaRPr lang="pt-PT" dirty="0">
              <a:latin typeface="Symbol" pitchFamily="18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3112" y="188640"/>
            <a:ext cx="873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u="sng" dirty="0" smtClean="0"/>
              <a:t>Série 2 – problemas 1 e 3                                                                                                                     </a:t>
            </a:r>
            <a:endParaRPr lang="pt-PT" u="sng" dirty="0">
              <a:latin typeface="Symbol" pitchFamily="18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96136" y="1124744"/>
            <a:ext cx="1335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 smtClean="0"/>
              <a:t>Eg</a:t>
            </a:r>
            <a:r>
              <a:rPr lang="pt-PT" dirty="0" smtClean="0"/>
              <a:t> = 1.12 </a:t>
            </a:r>
            <a:r>
              <a:rPr lang="pt-PT" dirty="0" err="1" smtClean="0"/>
              <a:t>eV</a:t>
            </a:r>
            <a:endParaRPr lang="pt-P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620688"/>
            <a:ext cx="5456237" cy="286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Chart 4"/>
          <p:cNvGraphicFramePr/>
          <p:nvPr/>
        </p:nvGraphicFramePr>
        <p:xfrm>
          <a:off x="476275" y="3717032"/>
          <a:ext cx="5438775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03112" y="188640"/>
            <a:ext cx="873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u="sng" dirty="0" smtClean="0"/>
              <a:t>Série 2 – problemas 1 e 3                                                                                                                     </a:t>
            </a:r>
            <a:endParaRPr lang="pt-PT" u="sng" dirty="0">
              <a:latin typeface="Symbol" pitchFamily="18" charset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96136" y="1124744"/>
            <a:ext cx="1335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 smtClean="0"/>
              <a:t>Eg</a:t>
            </a:r>
            <a:r>
              <a:rPr lang="pt-PT" dirty="0" smtClean="0"/>
              <a:t> = 2.00 </a:t>
            </a:r>
            <a:r>
              <a:rPr lang="pt-PT" dirty="0" err="1" smtClean="0"/>
              <a:t>eV</a:t>
            </a:r>
            <a:endParaRPr lang="pt-P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620688"/>
            <a:ext cx="5456237" cy="286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717032"/>
            <a:ext cx="5456237" cy="287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03112" y="188640"/>
            <a:ext cx="873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u="sng" dirty="0" smtClean="0"/>
              <a:t>Série 2 – problemas 1 e 3                                                                                                                     </a:t>
            </a:r>
            <a:endParaRPr lang="pt-PT" u="sng" dirty="0">
              <a:latin typeface="Symbol" pitchFamily="18" charset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96136" y="1124744"/>
            <a:ext cx="1335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 smtClean="0"/>
              <a:t>Eg</a:t>
            </a:r>
            <a:r>
              <a:rPr lang="pt-PT" dirty="0" smtClean="0"/>
              <a:t> = 0.70 </a:t>
            </a:r>
            <a:r>
              <a:rPr lang="pt-PT" dirty="0" err="1" smtClean="0"/>
              <a:t>eV</a:t>
            </a:r>
            <a:endParaRPr lang="pt-P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620688"/>
            <a:ext cx="5456237" cy="286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717032"/>
            <a:ext cx="5456237" cy="287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03112" y="188640"/>
            <a:ext cx="873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u="sng" dirty="0" smtClean="0"/>
              <a:t>Série 2 – problemas 1 e 3                                                                                                                     </a:t>
            </a:r>
            <a:endParaRPr lang="pt-PT" u="sng" dirty="0">
              <a:latin typeface="Symbol" pitchFamily="18" charset="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133600" y="2000250"/>
          <a:ext cx="48768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3112" y="188640"/>
            <a:ext cx="873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u="sng" dirty="0" smtClean="0"/>
              <a:t>Série 2 – problemas 1 e 3                                                                                                                     </a:t>
            </a:r>
            <a:endParaRPr lang="pt-PT" u="sng" dirty="0">
              <a:latin typeface="Symbol" pitchFamily="18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112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FCUL - University of Lisbon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Brito</dc:creator>
  <cp:lastModifiedBy>Brito</cp:lastModifiedBy>
  <cp:revision>2</cp:revision>
  <dcterms:created xsi:type="dcterms:W3CDTF">2012-11-02T11:25:11Z</dcterms:created>
  <dcterms:modified xsi:type="dcterms:W3CDTF">2012-11-02T11:38:02Z</dcterms:modified>
</cp:coreProperties>
</file>